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209" r:id="rId1"/>
    <p:sldMasterId id="2147486498" r:id="rId2"/>
    <p:sldMasterId id="2147484427" r:id="rId3"/>
    <p:sldMasterId id="2147486073" r:id="rId4"/>
    <p:sldMasterId id="2147486133" r:id="rId5"/>
    <p:sldMasterId id="2147486379" r:id="rId6"/>
    <p:sldMasterId id="2147486408" r:id="rId7"/>
    <p:sldMasterId id="2147486410" r:id="rId8"/>
    <p:sldMasterId id="2147486486" r:id="rId9"/>
  </p:sldMasterIdLst>
  <p:notesMasterIdLst>
    <p:notesMasterId r:id="rId11"/>
  </p:notesMasterIdLst>
  <p:handoutMasterIdLst>
    <p:handoutMasterId r:id="rId12"/>
  </p:handoutMasterIdLst>
  <p:sldIdLst>
    <p:sldId id="1846124729" r:id="rId10"/>
  </p:sldIdLst>
  <p:sldSz cx="9906000" cy="6858000" type="A4"/>
  <p:notesSz cx="6813550" cy="9955213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メイリオ" panose="020B0604030504040204" pitchFamily="50" charset="-128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6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kuzawa Kaori" initials="FK" lastIdx="1" clrIdx="0">
    <p:extLst>
      <p:ext uri="{19B8F6BF-5375-455C-9EA6-DF929625EA0E}">
        <p15:presenceInfo xmlns:p15="http://schemas.microsoft.com/office/powerpoint/2012/main" userId="a6f3c2f3c4cbad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F6699"/>
    <a:srgbClr val="FFA3E0"/>
    <a:srgbClr val="85DFFF"/>
    <a:srgbClr val="FF00FF"/>
    <a:srgbClr val="85FFFF"/>
    <a:srgbClr val="57FF67"/>
    <a:srgbClr val="66CCFF"/>
    <a:srgbClr val="99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 autoAdjust="0"/>
    <p:restoredTop sz="93882" autoAdjust="0"/>
  </p:normalViewPr>
  <p:slideViewPr>
    <p:cSldViewPr snapToGrid="0">
      <p:cViewPr varScale="1">
        <p:scale>
          <a:sx n="96" d="100"/>
          <a:sy n="96" d="100"/>
        </p:scale>
        <p:origin x="1016" y="-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050" y="67"/>
      </p:cViewPr>
      <p:guideLst>
        <p:guide orient="horz" pos="3136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050">
            <a:extLst>
              <a:ext uri="{FF2B5EF4-FFF2-40B4-BE49-F238E27FC236}">
                <a16:creationId xmlns:a16="http://schemas.microsoft.com/office/drawing/2014/main" id="{5BC99FD6-697C-49C4-A18D-32B983BA3B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951689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t" anchorCtr="0" compatLnSpc="1">
            <a:prstTxWarp prst="textNoShape">
              <a:avLst/>
            </a:prstTxWarp>
          </a:bodyPr>
          <a:lstStyle>
            <a:lvl1pPr algn="l" defTabSz="923503" eaLnBrk="1" hangingPunct="1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1412" name="Rectangle 2052">
            <a:extLst>
              <a:ext uri="{FF2B5EF4-FFF2-40B4-BE49-F238E27FC236}">
                <a16:creationId xmlns:a16="http://schemas.microsoft.com/office/drawing/2014/main" id="{B9C66E4E-199A-45D1-9F36-97028718EB7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7313" y="9460080"/>
            <a:ext cx="6251852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b" anchorCtr="0" compatLnSpc="1">
            <a:prstTxWarp prst="textNoShape">
              <a:avLst/>
            </a:prstTxWarp>
          </a:bodyPr>
          <a:lstStyle>
            <a:lvl1pPr algn="l" defTabSz="923503" eaLnBrk="1" hangingPunct="1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1413" name="Rectangle 2053">
            <a:extLst>
              <a:ext uri="{FF2B5EF4-FFF2-40B4-BE49-F238E27FC236}">
                <a16:creationId xmlns:a16="http://schemas.microsoft.com/office/drawing/2014/main" id="{54B92D59-F1FE-4910-A736-8E24E0A934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868" y="9460080"/>
            <a:ext cx="2951688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b" anchorCtr="0" compatLnSpc="1">
            <a:prstTxWarp prst="textNoShape">
              <a:avLst/>
            </a:prstTxWarp>
          </a:bodyPr>
          <a:lstStyle>
            <a:lvl1pPr algn="r" defTabSz="921951" eaLnBrk="1" hangingPunct="1">
              <a:defRPr sz="13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EF3DB61-287B-4204-8E42-B858F54E74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A8143E6-D43A-4917-8BC7-EF8535072B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951689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t" anchorCtr="0" compatLnSpc="1">
            <a:prstTxWarp prst="textNoShape">
              <a:avLst/>
            </a:prstTxWarp>
          </a:bodyPr>
          <a:lstStyle>
            <a:lvl1pPr algn="l" defTabSz="923503" eaLnBrk="1" hangingPunct="1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74A46C9-8CA3-43AA-B238-44D14EA1F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1868" y="5"/>
            <a:ext cx="2951688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t" anchorCtr="0" compatLnSpc="1">
            <a:prstTxWarp prst="textNoShape">
              <a:avLst/>
            </a:prstTxWarp>
          </a:bodyPr>
          <a:lstStyle>
            <a:lvl1pPr algn="r" defTabSz="923503" eaLnBrk="1" hangingPunct="1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禁転載</a:t>
            </a:r>
            <a:endParaRPr lang="en-US" altLang="ja-JP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18C3B74-B3EE-4F18-9D34-5AFCE1CE70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2950"/>
            <a:ext cx="5387975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0274F28E-F1EC-4522-9A57-2295374323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582" y="4726864"/>
            <a:ext cx="4996391" cy="44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8006C119-C42F-407C-B8C0-C792419144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60080"/>
            <a:ext cx="2951689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b" anchorCtr="0" compatLnSpc="1">
            <a:prstTxWarp prst="textNoShape">
              <a:avLst/>
            </a:prstTxWarp>
          </a:bodyPr>
          <a:lstStyle>
            <a:lvl1pPr algn="l" defTabSz="923503" eaLnBrk="1" hangingPunct="1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C6A903BC-61CD-4CE5-A960-20E7D7E7B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868" y="9460080"/>
            <a:ext cx="2951688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3" tIns="46145" rIns="92283" bIns="46145" numCol="1" anchor="b" anchorCtr="0" compatLnSpc="1">
            <a:prstTxWarp prst="textNoShape">
              <a:avLst/>
            </a:prstTxWarp>
          </a:bodyPr>
          <a:lstStyle>
            <a:lvl1pPr algn="r" defTabSz="921951" eaLnBrk="1" hangingPunct="1">
              <a:defRPr sz="13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302A21C-D9A4-48B0-BDA1-911F2BEB16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禁転載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02A21C-D9A4-48B0-BDA1-911F2BEB16E1}" type="slidenum">
              <a:rPr lang="ja-JP" altLang="en-US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099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619218"/>
            <a:ext cx="8420100" cy="49244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30A266C-142D-4BDC-8105-4F673A752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31A68DA-D4DF-4EEC-9575-8DC98A8B6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AA47-191B-4772-9739-8A674ADDA1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08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CCB50BC-724E-41BF-BA33-686234FD4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6825C40-F642-4020-8B75-8B7E35F99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D62D-8473-4586-9A25-B5B828226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975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173880" y="276228"/>
            <a:ext cx="492443" cy="59721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30200" y="276228"/>
            <a:ext cx="6769100" cy="59721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EB8F9E7-74BB-4FF1-A995-443ED62B6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5AE2A9-1660-4243-BA9F-9CFCE9007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749F-C98E-470D-B2C9-69653FEE56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0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>
            <a:extLst>
              <a:ext uri="{FF2B5EF4-FFF2-40B4-BE49-F238E27FC236}">
                <a16:creationId xmlns:a16="http://schemas.microsoft.com/office/drawing/2014/main" id="{C79974C8-223F-4F32-A15B-51E092F1CE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7650" y="241300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4" name="Line 19">
            <a:extLst>
              <a:ext uri="{FF2B5EF4-FFF2-40B4-BE49-F238E27FC236}">
                <a16:creationId xmlns:a16="http://schemas.microsoft.com/office/drawing/2014/main" id="{1F7F4D41-F257-4278-8DDC-9DB7B716D7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7650" y="88741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911" y="301236"/>
            <a:ext cx="8915400" cy="49244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A7060BCD-6B5D-4C1D-8969-8B545395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6981" tIns="48491" rIns="96981" bIns="48491"/>
          <a:lstStyle>
            <a:lvl1pPr algn="l" eaLnBrk="1" hangingPunct="1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A536F077-AFB4-4209-827F-8B3F304E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</p:spPr>
        <p:txBody>
          <a:bodyPr/>
          <a:lstStyle>
            <a:lvl1pPr algn="l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642DBDBF-60F6-4BCD-99FB-C5934DDB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E0E1FDB-9EFC-4D6D-B38E-8E284DD9F6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7885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772" y="302351"/>
            <a:ext cx="9424458" cy="492443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9572" y="1028704"/>
            <a:ext cx="9245600" cy="515556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7B075FA-392D-44C9-A3EA-E40B69C86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B6DEB9-A244-431D-9D8C-5431B6CC0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Line 19">
            <a:extLst>
              <a:ext uri="{FF2B5EF4-FFF2-40B4-BE49-F238E27FC236}">
                <a16:creationId xmlns:a16="http://schemas.microsoft.com/office/drawing/2014/main" id="{A678D69F-C60E-4589-A638-0B525EF56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837537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0FD75A94-6D7D-4714-893A-CC23BA7FF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276225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B583C280-A2B0-4E84-8DFF-B1DC8C417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43" y="629888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BEABF1F-0CCF-4F2C-986F-0A065230F2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9572" y="6413504"/>
            <a:ext cx="9245600" cy="31149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898" indent="0">
              <a:buNone/>
              <a:defRPr sz="1350"/>
            </a:lvl2pPr>
            <a:lvl3pPr marL="685796" indent="0">
              <a:buNone/>
              <a:defRPr sz="1350"/>
            </a:lvl3pPr>
            <a:lvl4pPr marL="1028694" indent="0">
              <a:buNone/>
              <a:defRPr sz="1350"/>
            </a:lvl4pPr>
            <a:lvl5pPr marL="1371592" indent="0">
              <a:buNone/>
              <a:defRPr sz="135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id="{64CED78A-E610-4209-9437-DFCEFC52F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837537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DC55F0F9-8132-456D-A93E-96AFCCEC5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276225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795CD36D-AE3E-4BFC-A880-C1D7F99F0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43" y="629888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EF1DFE3F-A86A-4097-B18E-1F068BAF24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0772" y="837537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7CFABE06-E7C0-45F8-9BB8-2EC24F4EBCB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0772" y="276225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38FF56EA-7E18-4EE9-B680-C516C31F30D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0143" y="629888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3931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1B3B4C-5040-43E7-A117-96A0CB4F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70BC-B5CF-4632-B5C1-5B27369A69C2}" type="datetime1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9EB225-0057-43A4-80B9-457DE050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C8D57F-7E4A-44CF-990F-A381FF9F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78D-FD6B-442F-A0A7-49D14C5CD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BDFEF8-CBBA-45D2-8A9D-F8A39D49F665}"/>
              </a:ext>
            </a:extLst>
          </p:cNvPr>
          <p:cNvSpPr/>
          <p:nvPr userDrawn="1"/>
        </p:nvSpPr>
        <p:spPr>
          <a:xfrm>
            <a:off x="0" y="-5680"/>
            <a:ext cx="9906000" cy="365125"/>
          </a:xfrm>
          <a:prstGeom prst="rect">
            <a:avLst/>
          </a:prstGeom>
          <a:solidFill>
            <a:srgbClr val="028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</p:spTree>
    <p:extLst>
      <p:ext uri="{BB962C8B-B14F-4D97-AF65-F5344CB8AC3E}">
        <p14:creationId xmlns:p14="http://schemas.microsoft.com/office/powerpoint/2010/main" val="4265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619218"/>
            <a:ext cx="8420100" cy="49244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30A266C-142D-4BDC-8105-4F673A752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31A68DA-D4DF-4EEC-9575-8DC98A8B6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AA47-191B-4772-9739-8A674ADDA1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274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EBC317B-1A68-4D9F-89A6-6B3C00CE7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71162E-DFBD-4322-9F7B-FFF86D391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35FE-8260-4A9F-8FDB-E242B6D2E7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935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21EA380-6777-4E78-9D44-7B1EE0E06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59F388C-A733-4DB2-AC6E-A12BDE694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AFA1-2002-4B19-961F-D206A576E8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382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0200" y="1447800"/>
            <a:ext cx="4540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447800"/>
            <a:ext cx="4540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42C49E25-296F-4AC8-B67A-92B6D7861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39FBE9AB-3CE1-424D-9731-1D86CC9D6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CB98-F7FB-460C-BEDE-B99F4BDC835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365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99918"/>
            <a:ext cx="89154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3">
            <a:extLst>
              <a:ext uri="{FF2B5EF4-FFF2-40B4-BE49-F238E27FC236}">
                <a16:creationId xmlns:a16="http://schemas.microsoft.com/office/drawing/2014/main" id="{7823C86C-E103-4685-BFF0-404C4CF1D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スライド番号プレースホルダ 4">
            <a:extLst>
              <a:ext uri="{FF2B5EF4-FFF2-40B4-BE49-F238E27FC236}">
                <a16:creationId xmlns:a16="http://schemas.microsoft.com/office/drawing/2014/main" id="{44A87E19-4529-4576-BC69-88CAC1950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5062-093C-419B-A822-1E63678AD52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292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EBC317B-1A68-4D9F-89A6-6B3C00CE7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71162E-DFBD-4322-9F7B-FFF86D391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35FE-8260-4A9F-8FDB-E242B6D2E7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610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3">
            <a:extLst>
              <a:ext uri="{FF2B5EF4-FFF2-40B4-BE49-F238E27FC236}">
                <a16:creationId xmlns:a16="http://schemas.microsoft.com/office/drawing/2014/main" id="{A34E2D52-C3EF-4AC3-A4C6-1C0A8209D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スライド番号プレースホルダ 4">
            <a:extLst>
              <a:ext uri="{FF2B5EF4-FFF2-40B4-BE49-F238E27FC236}">
                <a16:creationId xmlns:a16="http://schemas.microsoft.com/office/drawing/2014/main" id="{27AACD11-F1AD-4077-9436-5F3598588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E525-758F-42F8-B49C-2EF12A148C9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7300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3">
            <a:extLst>
              <a:ext uri="{FF2B5EF4-FFF2-40B4-BE49-F238E27FC236}">
                <a16:creationId xmlns:a16="http://schemas.microsoft.com/office/drawing/2014/main" id="{42623CC3-8B53-4B15-8EE2-4FC4444C8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スライド番号プレースホルダ 4">
            <a:extLst>
              <a:ext uri="{FF2B5EF4-FFF2-40B4-BE49-F238E27FC236}">
                <a16:creationId xmlns:a16="http://schemas.microsoft.com/office/drawing/2014/main" id="{359EBE39-505B-4B00-B767-0DC2DC912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C203-5730-4EB5-AA98-AA8891B9AE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370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27325"/>
            <a:ext cx="3259006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0CE429DE-9416-4175-AA1E-511692FF43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D68E72A6-101B-4B30-AEE8-923858DE4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B70E-A170-4AD1-BA1D-8292339ECEF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6971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059563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1F5B03E6-B7B0-42EB-B0CB-C42D3E04E0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37F408D4-1CC0-4216-8B45-BDB28D756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5C1E-8059-4D05-9E7A-5842BC2487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811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CCB50BC-724E-41BF-BA33-686234FD4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6825C40-F642-4020-8B75-8B7E35F99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D62D-8473-4586-9A25-B5B828226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2708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173880" y="276228"/>
            <a:ext cx="492443" cy="59721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30200" y="276228"/>
            <a:ext cx="6769100" cy="59721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EB8F9E7-74BB-4FF1-A995-443ED62B6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5AE2A9-1660-4243-BA9F-9CFCE9007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749F-C98E-470D-B2C9-69653FEE56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7646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>
            <a:extLst>
              <a:ext uri="{FF2B5EF4-FFF2-40B4-BE49-F238E27FC236}">
                <a16:creationId xmlns:a16="http://schemas.microsoft.com/office/drawing/2014/main" id="{C79974C8-223F-4F32-A15B-51E092F1CE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7650" y="241300"/>
            <a:ext cx="9424458" cy="0"/>
          </a:xfrm>
          <a:prstGeom prst="line">
            <a:avLst/>
          </a:prstGeom>
          <a:noFill/>
          <a:ln w="76200">
            <a:solidFill>
              <a:srgbClr val="FF0000">
                <a:alpha val="3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4" name="Line 19">
            <a:extLst>
              <a:ext uri="{FF2B5EF4-FFF2-40B4-BE49-F238E27FC236}">
                <a16:creationId xmlns:a16="http://schemas.microsoft.com/office/drawing/2014/main" id="{1F7F4D41-F257-4278-8DDC-9DB7B716D7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7650" y="887413"/>
            <a:ext cx="9424458" cy="0"/>
          </a:xfrm>
          <a:prstGeom prst="line">
            <a:avLst/>
          </a:prstGeom>
          <a:noFill/>
          <a:ln w="76200">
            <a:solidFill>
              <a:srgbClr val="FF0000">
                <a:alpha val="3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911" y="301236"/>
            <a:ext cx="8915400" cy="49244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A7060BCD-6B5D-4C1D-8969-8B545395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6981" tIns="48491" rIns="96981" bIns="48491"/>
          <a:lstStyle>
            <a:lvl1pPr algn="l" eaLnBrk="1" hangingPunct="1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A536F077-AFB4-4209-827F-8B3F304E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</p:spPr>
        <p:txBody>
          <a:bodyPr/>
          <a:lstStyle>
            <a:lvl1pPr algn="l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642DBDBF-60F6-4BCD-99FB-C5934DDB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E0E1FDB-9EFC-4D6D-B38E-8E284DD9F6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402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772" y="302351"/>
            <a:ext cx="9424458" cy="492443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9572" y="1028704"/>
            <a:ext cx="9245600" cy="515556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7B075FA-392D-44C9-A3EA-E40B69C86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B6DEB9-A244-431D-9D8C-5431B6CC0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Line 19">
            <a:extLst>
              <a:ext uri="{FF2B5EF4-FFF2-40B4-BE49-F238E27FC236}">
                <a16:creationId xmlns:a16="http://schemas.microsoft.com/office/drawing/2014/main" id="{A678D69F-C60E-4589-A638-0B525EF56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837537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0FD75A94-6D7D-4714-893A-CC23BA7FF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276225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B583C280-A2B0-4E84-8DFF-B1DC8C417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43" y="629888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BEABF1F-0CCF-4F2C-986F-0A065230F2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9572" y="6413504"/>
            <a:ext cx="9245600" cy="31149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898" indent="0">
              <a:buNone/>
              <a:defRPr sz="1350"/>
            </a:lvl2pPr>
            <a:lvl3pPr marL="685796" indent="0">
              <a:buNone/>
              <a:defRPr sz="1350"/>
            </a:lvl3pPr>
            <a:lvl4pPr marL="1028694" indent="0">
              <a:buNone/>
              <a:defRPr sz="1350"/>
            </a:lvl4pPr>
            <a:lvl5pPr marL="1371592" indent="0">
              <a:buNone/>
              <a:defRPr sz="135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id="{64CED78A-E610-4209-9437-DFCEFC52F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837537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DC55F0F9-8132-456D-A93E-96AFCCEC5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72" y="276225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795CD36D-AE3E-4BFC-A880-C1D7F99F0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43" y="629888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EF1DFE3F-A86A-4097-B18E-1F068BAF24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0772" y="837537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7CFABE06-E7C0-45F8-9BB8-2EC24F4EBCB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0772" y="276225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38FF56EA-7E18-4EE9-B680-C516C31F30D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0143" y="629888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356375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1B3B4C-5040-43E7-A117-96A0CB4F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70BC-B5CF-4632-B5C1-5B27369A69C2}" type="datetime1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9EB225-0057-43A4-80B9-457DE050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C8D57F-7E4A-44CF-990F-A381FF9F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78D-FD6B-442F-A0A7-49D14C5CD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BDFEF8-CBBA-45D2-8A9D-F8A39D49F665}"/>
              </a:ext>
            </a:extLst>
          </p:cNvPr>
          <p:cNvSpPr/>
          <p:nvPr userDrawn="1"/>
        </p:nvSpPr>
        <p:spPr>
          <a:xfrm>
            <a:off x="0" y="-5680"/>
            <a:ext cx="9906000" cy="365125"/>
          </a:xfrm>
          <a:prstGeom prst="rect">
            <a:avLst/>
          </a:prstGeom>
          <a:solidFill>
            <a:srgbClr val="028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</p:spTree>
    <p:extLst>
      <p:ext uri="{BB962C8B-B14F-4D97-AF65-F5344CB8AC3E}">
        <p14:creationId xmlns:p14="http://schemas.microsoft.com/office/powerpoint/2010/main" val="3375043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619218"/>
            <a:ext cx="8420100" cy="49244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74CC2D95-AC49-424E-97B9-25FC8566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8F026D6C-EA52-4F60-87E4-7648BC20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252A6FE7-97ED-48F9-8A1C-FE91664D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97ED-2B28-42AB-AB41-ED137FAC6F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755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21EA380-6777-4E78-9D44-7B1EE0E06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59F388C-A733-4DB2-AC6E-A12BDE694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AFA1-2002-4B19-961F-D206A576E8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0773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5902396F-E45B-4B2E-841F-E2835642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6F447E4C-1AB8-440C-9F4E-78F5D393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C20B3276-4C21-4AC2-8EFA-BE1B22C4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6A54-BCCE-4859-A46C-23275A6C63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3430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1A9E0F3A-EC6A-427A-95FA-12DEDA4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027A6653-9AE7-4712-811D-5737537E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800CBE2D-8B1D-4C09-ADA9-BA709388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3CF2-3181-4767-AB4F-DE6536EAFC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4898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2750" y="3938588"/>
            <a:ext cx="4540250" cy="18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8100" y="3938588"/>
            <a:ext cx="4540250" cy="18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B507B96B-188F-45E3-BBC5-8E078382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E03C192B-ED7D-4A4B-96C7-D182DBD3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FC49F243-C6F7-41E6-A441-98F4184D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E405-96D5-4524-93AA-92A2C6976C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2151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99918"/>
            <a:ext cx="89154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2">
            <a:extLst>
              <a:ext uri="{FF2B5EF4-FFF2-40B4-BE49-F238E27FC236}">
                <a16:creationId xmlns:a16="http://schemas.microsoft.com/office/drawing/2014/main" id="{82791793-2D87-40D0-84EE-0E4715D7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3">
            <a:extLst>
              <a:ext uri="{FF2B5EF4-FFF2-40B4-BE49-F238E27FC236}">
                <a16:creationId xmlns:a16="http://schemas.microsoft.com/office/drawing/2014/main" id="{5A5ADA36-C0B9-4C2C-981C-EF8AA6B5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4">
            <a:extLst>
              <a:ext uri="{FF2B5EF4-FFF2-40B4-BE49-F238E27FC236}">
                <a16:creationId xmlns:a16="http://schemas.microsoft.com/office/drawing/2014/main" id="{8F342915-DCEA-4492-8D67-679260AD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2DC2-7904-41F6-95F2-E59128B5A1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564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6E74242-5F19-4F04-A757-81AE20DB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BDA9CEB-50E9-4CDA-B1B3-E29BC0AA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76844A-BC88-45A7-AB87-4DD18E58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340B-B3B1-48F7-A00E-BC84945EA2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8719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>
            <a:extLst>
              <a:ext uri="{FF2B5EF4-FFF2-40B4-BE49-F238E27FC236}">
                <a16:creationId xmlns:a16="http://schemas.microsoft.com/office/drawing/2014/main" id="{4928E4BF-1CF3-462A-B268-2F7B1D51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3">
            <a:extLst>
              <a:ext uri="{FF2B5EF4-FFF2-40B4-BE49-F238E27FC236}">
                <a16:creationId xmlns:a16="http://schemas.microsoft.com/office/drawing/2014/main" id="{39A391BE-ADEF-47F6-9872-15CF977D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>
            <a:extLst>
              <a:ext uri="{FF2B5EF4-FFF2-40B4-BE49-F238E27FC236}">
                <a16:creationId xmlns:a16="http://schemas.microsoft.com/office/drawing/2014/main" id="{458E9F04-DBB9-4F0F-9486-CDBD5095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813E-ED50-4586-8005-6AFBA7F546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910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27325"/>
            <a:ext cx="3259006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71A21DBC-0BFE-420B-83B2-EBDF0EF7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DE0C2C55-4802-4D37-BDDF-F4DB2E30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6585A41A-B8C8-40BE-9DB5-B00CD0A3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6D91-1CE1-4EF6-B0B0-07911DDA72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11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059563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49C7C937-F4F9-4961-8B1D-733A6C05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E62A9315-20CD-40C8-B9E3-0EF607B3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41AB5481-18BF-422E-A7CD-A663809B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7B82-E277-4273-A235-A7505BFB44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5364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6E43C2D4-7EDA-4DD1-B8E6-BE25BA4F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62324CA9-5370-4418-A7A6-744770A1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7854F14B-8954-489E-9EC2-51AA7AC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422C-B348-4911-ABC1-9633B70432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5252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010208" y="1627188"/>
            <a:ext cx="984885" cy="412591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2750" y="1627188"/>
            <a:ext cx="6769100" cy="412591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E0F3D6A2-96E0-4376-977D-B55638C2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2D3232EA-8F6F-4F53-8F83-0305F4DC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D7B36D2D-C3A4-4587-AF91-CD13D02F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F623-4F68-4119-AFBC-A3B4177063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94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0200" y="1447800"/>
            <a:ext cx="4540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447800"/>
            <a:ext cx="4540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42C49E25-296F-4AC8-B67A-92B6D7861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39FBE9AB-3CE1-424D-9731-1D86CC9D6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CB98-F7FB-460C-BEDE-B99F4BDC835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6313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619221"/>
            <a:ext cx="8420100" cy="49244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80749B-76E3-4212-A851-2BFDEF76F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365CB59-6EA6-473A-A369-553507A7E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7689-7B74-44CB-A42F-8906258210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723195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D1955CC-83DB-4364-B993-93A1CB414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BF2620-D672-463C-95A0-1F67B2568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25D4-BB6B-4968-BB14-E2AFBE9769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34196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475B14E-2DE4-406C-81C5-32E76ACA0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616B389-8931-4C6E-ACB0-D2BD621CF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A879-7B09-43E3-ABCE-A0A876ACA1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7827823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0200" y="1447800"/>
            <a:ext cx="4540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447800"/>
            <a:ext cx="4540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EE03CE25-577B-4EB1-BEB5-EBF4E108E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9AA70E52-7F77-438B-965A-C508F51FD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2DFE-ED20-4428-B4F6-A928AF760C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4696351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99921"/>
            <a:ext cx="89154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3">
            <a:extLst>
              <a:ext uri="{FF2B5EF4-FFF2-40B4-BE49-F238E27FC236}">
                <a16:creationId xmlns:a16="http://schemas.microsoft.com/office/drawing/2014/main" id="{EB8A88E6-63AD-4CAC-B356-47B6DC378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4">
            <a:extLst>
              <a:ext uri="{FF2B5EF4-FFF2-40B4-BE49-F238E27FC236}">
                <a16:creationId xmlns:a16="http://schemas.microsoft.com/office/drawing/2014/main" id="{E52FE955-2CBB-4E7D-865E-667CD60BE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454A-FDF5-49B8-AA3D-1A7F7F9EEB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5084181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3">
            <a:extLst>
              <a:ext uri="{FF2B5EF4-FFF2-40B4-BE49-F238E27FC236}">
                <a16:creationId xmlns:a16="http://schemas.microsoft.com/office/drawing/2014/main" id="{47BAE3B4-A7AF-45DC-B565-B572D35DC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>
            <a:extLst>
              <a:ext uri="{FF2B5EF4-FFF2-40B4-BE49-F238E27FC236}">
                <a16:creationId xmlns:a16="http://schemas.microsoft.com/office/drawing/2014/main" id="{84859135-B7E5-4C84-8D74-2DFD61588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B41-BA0D-458A-A7C1-2B24F06AA2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3477983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3">
            <a:extLst>
              <a:ext uri="{FF2B5EF4-FFF2-40B4-BE49-F238E27FC236}">
                <a16:creationId xmlns:a16="http://schemas.microsoft.com/office/drawing/2014/main" id="{F6D18A6E-E15B-4C8B-B5CE-E11F519E3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4">
            <a:extLst>
              <a:ext uri="{FF2B5EF4-FFF2-40B4-BE49-F238E27FC236}">
                <a16:creationId xmlns:a16="http://schemas.microsoft.com/office/drawing/2014/main" id="{B41A93AC-07BF-497E-9FFC-D1CD31A10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1CD1-E8EC-402C-AB60-CA805770F9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2006659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3" y="819551"/>
            <a:ext cx="3259006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E2225D4A-502D-434D-92E4-A044867BF2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21B8B32F-DA39-4324-B8C7-86C3FABAC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CD84-2C5D-48F9-A962-2F0D15C8C4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3096922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059565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9C36DEBC-5743-4464-B56D-741BF55EE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59F51432-4B9F-4AD9-B953-44BA84A8D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8933-76EB-46CA-87A0-F7B7D9FF48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002895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25FDBEB-A8B9-4F4C-8EAE-CDBE1A9C8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F0BEC3E-DA22-45A8-A64D-C9FE5B398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C212-D70C-49AF-B8E8-3D0B2C58C5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529273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99918"/>
            <a:ext cx="89154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3">
            <a:extLst>
              <a:ext uri="{FF2B5EF4-FFF2-40B4-BE49-F238E27FC236}">
                <a16:creationId xmlns:a16="http://schemas.microsoft.com/office/drawing/2014/main" id="{7823C86C-E103-4685-BFF0-404C4CF1D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スライド番号プレースホルダ 4">
            <a:extLst>
              <a:ext uri="{FF2B5EF4-FFF2-40B4-BE49-F238E27FC236}">
                <a16:creationId xmlns:a16="http://schemas.microsoft.com/office/drawing/2014/main" id="{44A87E19-4529-4576-BC69-88CAC1950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5062-093C-419B-A822-1E63678AD52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6343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173882" y="276230"/>
            <a:ext cx="492443" cy="59721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30200" y="276230"/>
            <a:ext cx="6769100" cy="59721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517912-D8DC-435F-96D7-C940D3882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42CD48-7981-4888-951E-F1C2AD0B5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13E1-DBEA-47E2-87C1-99A6AD7F9D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6535062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>
            <a:extLst>
              <a:ext uri="{FF2B5EF4-FFF2-40B4-BE49-F238E27FC236}">
                <a16:creationId xmlns:a16="http://schemas.microsoft.com/office/drawing/2014/main" id="{56203A70-AEB6-4F35-863F-DF745076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7128" y="2449343"/>
            <a:ext cx="5469872" cy="5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FFFFFF"/>
            </a:outerShdw>
          </a:effectLst>
        </p:spPr>
        <p:txBody>
          <a:bodyPr lIns="104293" rIns="104293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2736" b="1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7128" y="3102447"/>
            <a:ext cx="5469872" cy="4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293" tIns="52146" rIns="104293" bIns="52146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80000"/>
              </a:spcAft>
              <a:buNone/>
              <a:defRPr kumimoji="1" lang="ja-JP" altLang="en-US" sz="2052" b="0">
                <a:solidFill>
                  <a:srgbClr val="376092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1pPr>
            <a:lvl2pPr marL="44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マスター字幕の書式設定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616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7244" y="1469684"/>
            <a:ext cx="8270594" cy="4636503"/>
          </a:xfrm>
          <a:prstGeom prst="rect">
            <a:avLst/>
          </a:prstGeom>
        </p:spPr>
        <p:txBody>
          <a:bodyPr/>
          <a:lstStyle>
            <a:lvl1pPr marL="184615" indent="-184615">
              <a:spcBef>
                <a:spcPts val="428"/>
              </a:spcBef>
              <a:buClr>
                <a:srgbClr val="376092"/>
              </a:buClr>
              <a:buFont typeface="Wingdings" pitchFamily="2" charset="2"/>
              <a:buChar char="l"/>
              <a:defRPr sz="1368">
                <a:latin typeface="ＭＳ Ｐゴシック" pitchFamily="50" charset="-128"/>
                <a:ea typeface="ＭＳ Ｐゴシック" pitchFamily="50" charset="-128"/>
              </a:defRPr>
            </a:lvl1pPr>
            <a:lvl2pPr marL="456107" indent="-233483">
              <a:spcBef>
                <a:spcPts val="428"/>
              </a:spcBef>
              <a:buClr>
                <a:srgbClr val="A6A6A6"/>
              </a:buClr>
              <a:buFont typeface="Wingdings" pitchFamily="2" charset="2"/>
              <a:buChar char="l"/>
              <a:defRPr sz="1197">
                <a:latin typeface="ＭＳ Ｐゴシック" pitchFamily="50" charset="-128"/>
                <a:ea typeface="ＭＳ Ｐゴシック" pitchFamily="50" charset="-128"/>
              </a:defRPr>
            </a:lvl2pPr>
            <a:lvl3pPr marL="659728" indent="-195475">
              <a:spcBef>
                <a:spcPts val="428"/>
              </a:spcBef>
              <a:buClr>
                <a:srgbClr val="A6A6A6"/>
              </a:buClr>
              <a:buFont typeface="Wingdings" pitchFamily="2" charset="2"/>
              <a:buChar char="l"/>
              <a:defRPr sz="1197">
                <a:latin typeface="ＭＳ Ｐゴシック" pitchFamily="50" charset="-128"/>
                <a:ea typeface="ＭＳ Ｐゴシック" pitchFamily="50" charset="-128"/>
              </a:defRPr>
            </a:lvl3pPr>
            <a:lvl4pPr marL="912216" indent="-195475">
              <a:spcBef>
                <a:spcPts val="428"/>
              </a:spcBef>
              <a:defRPr sz="1026">
                <a:latin typeface="ＭＳ Ｐゴシック" pitchFamily="50" charset="-128"/>
                <a:ea typeface="ＭＳ Ｐゴシック" pitchFamily="50" charset="-128"/>
              </a:defRPr>
            </a:lvl4pPr>
            <a:lvl5pPr marL="1126694" indent="-195475">
              <a:spcBef>
                <a:spcPts val="428"/>
              </a:spcBef>
              <a:defRPr sz="1026">
                <a:latin typeface="ＭＳ Ｐゴシック" pitchFamily="50" charset="-128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4426D69E-7DA4-4139-BDE1-289C90AED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6341EF24-2EA8-4711-BBE1-C8A183830F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F454-4EA5-40EB-9654-7A1F8727C5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7908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680775"/>
            <a:ext cx="8420100" cy="369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8" indent="0" algn="ctr">
              <a:buNone/>
              <a:defRPr/>
            </a:lvl2pPr>
            <a:lvl3pPr marL="685796" indent="0" algn="ctr">
              <a:buNone/>
              <a:defRPr/>
            </a:lvl3pPr>
            <a:lvl4pPr marL="1028694" indent="0" algn="ctr">
              <a:buNone/>
              <a:defRPr/>
            </a:lvl4pPr>
            <a:lvl5pPr marL="1371592" indent="0" algn="ctr">
              <a:buNone/>
              <a:defRPr/>
            </a:lvl5pPr>
            <a:lvl6pPr marL="1714490" indent="0" algn="ctr">
              <a:buNone/>
              <a:defRPr/>
            </a:lvl6pPr>
            <a:lvl7pPr marL="2057388" indent="0" algn="ctr">
              <a:buNone/>
              <a:defRPr/>
            </a:lvl7pPr>
            <a:lvl8pPr marL="2400286" indent="0" algn="ctr">
              <a:buNone/>
              <a:defRPr/>
            </a:lvl8pPr>
            <a:lvl9pPr marL="2743185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6514BA4-67E7-4215-B860-2F3209102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C66F63-1842-483B-A884-432C0D313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881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799" y="373341"/>
            <a:ext cx="7534407" cy="369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200" y="1447800"/>
            <a:ext cx="9245600" cy="4800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1864460-D617-4844-A456-FC88CA88C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FB29932-E297-45ED-BD1C-A7DF66BA9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22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46166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8" indent="0">
              <a:buNone/>
              <a:defRPr sz="1350"/>
            </a:lvl2pPr>
            <a:lvl3pPr marL="685796" indent="0">
              <a:buNone/>
              <a:defRPr sz="1200"/>
            </a:lvl3pPr>
            <a:lvl4pPr marL="1028694" indent="0">
              <a:buNone/>
              <a:defRPr sz="1050"/>
            </a:lvl4pPr>
            <a:lvl5pPr marL="1371592" indent="0">
              <a:buNone/>
              <a:defRPr sz="1050"/>
            </a:lvl5pPr>
            <a:lvl6pPr marL="1714490" indent="0">
              <a:buNone/>
              <a:defRPr sz="1050"/>
            </a:lvl6pPr>
            <a:lvl7pPr marL="2057388" indent="0">
              <a:buNone/>
              <a:defRPr sz="1050"/>
            </a:lvl7pPr>
            <a:lvl8pPr marL="2400286" indent="0">
              <a:buNone/>
              <a:defRPr sz="1050"/>
            </a:lvl8pPr>
            <a:lvl9pPr marL="2743185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9CE7F7B-8E0B-4F17-AD5A-E679A0C64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FACB8C0-7E18-4830-BDDE-CF281812A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60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0200" y="1447800"/>
            <a:ext cx="454025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447800"/>
            <a:ext cx="454025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005A51EE-E3D6-468E-AE90-6D0A3807B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88C3C32C-BFCF-4471-B221-3B311AD63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97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661475"/>
            <a:ext cx="89154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3">
            <a:extLst>
              <a:ext uri="{FF2B5EF4-FFF2-40B4-BE49-F238E27FC236}">
                <a16:creationId xmlns:a16="http://schemas.microsoft.com/office/drawing/2014/main" id="{6F13385F-231A-42C8-B578-921EB03E5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4">
            <a:extLst>
              <a:ext uri="{FF2B5EF4-FFF2-40B4-BE49-F238E27FC236}">
                <a16:creationId xmlns:a16="http://schemas.microsoft.com/office/drawing/2014/main" id="{5B579CCB-4901-4BDC-97CA-2E68EFE1B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01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3">
            <a:extLst>
              <a:ext uri="{FF2B5EF4-FFF2-40B4-BE49-F238E27FC236}">
                <a16:creationId xmlns:a16="http://schemas.microsoft.com/office/drawing/2014/main" id="{9FE1EDE0-FC34-495A-AC79-C5E041B2E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4">
            <a:extLst>
              <a:ext uri="{FF2B5EF4-FFF2-40B4-BE49-F238E27FC236}">
                <a16:creationId xmlns:a16="http://schemas.microsoft.com/office/drawing/2014/main" id="{E59A3DD1-820E-47E8-A82D-FD828391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62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3">
            <a:extLst>
              <a:ext uri="{FF2B5EF4-FFF2-40B4-BE49-F238E27FC236}">
                <a16:creationId xmlns:a16="http://schemas.microsoft.com/office/drawing/2014/main" id="{ECE4055A-63AB-4239-977C-8F1A8A792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スライド番号プレースホルダ 4">
            <a:extLst>
              <a:ext uri="{FF2B5EF4-FFF2-40B4-BE49-F238E27FC236}">
                <a16:creationId xmlns:a16="http://schemas.microsoft.com/office/drawing/2014/main" id="{2251AE6D-B680-41C9-B00D-2F3402966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97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3">
            <a:extLst>
              <a:ext uri="{FF2B5EF4-FFF2-40B4-BE49-F238E27FC236}">
                <a16:creationId xmlns:a16="http://schemas.microsoft.com/office/drawing/2014/main" id="{A34E2D52-C3EF-4AC3-A4C6-1C0A8209D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スライド番号プレースホルダ 4">
            <a:extLst>
              <a:ext uri="{FF2B5EF4-FFF2-40B4-BE49-F238E27FC236}">
                <a16:creationId xmlns:a16="http://schemas.microsoft.com/office/drawing/2014/main" id="{27AACD11-F1AD-4077-9436-5F3598588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E525-758F-42F8-B49C-2EF12A148C9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3575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4" y="1204271"/>
            <a:ext cx="3259006" cy="23083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5C043024-8C91-424F-BFAB-E6803D76E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E15A635C-BEE9-4310-9F10-6E4000439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295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136509"/>
            <a:ext cx="5943600" cy="23083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2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6" indent="0">
              <a:buNone/>
              <a:defRPr sz="1500"/>
            </a:lvl8pPr>
            <a:lvl9pPr marL="2743185" indent="0">
              <a:buNone/>
              <a:defRPr sz="15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7C670BAC-B8DC-43A9-B2CB-A5075C575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BD306D54-E779-470C-818B-EDB9EE92C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657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89F91CC-1302-4F06-922A-43B00E80E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4CC0E2A-EFC5-496E-8685-E40599E38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450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235436" y="276232"/>
            <a:ext cx="369332" cy="59721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30200" y="276232"/>
            <a:ext cx="6769100" cy="59721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1EA7189-12B1-49A2-B942-FDC43BC941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DEC66C6-56A9-4934-AFDE-B18AC9897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333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6762354" y="6629400"/>
            <a:ext cx="3143645" cy="22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197" tIns="45602" rIns="91197" bIns="45602" anchor="ctr"/>
          <a:lstStyle/>
          <a:p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52441" y="6600827"/>
            <a:ext cx="584513" cy="276225"/>
          </a:xfrm>
          <a:prstGeom prst="rect">
            <a:avLst/>
          </a:prstGeom>
          <a:ln/>
        </p:spPr>
        <p:txBody>
          <a:bodyPr/>
          <a:lstStyle>
            <a:lvl1pPr>
              <a:defRPr sz="1400" b="1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6B7A8A5-0F14-4617-B9F8-E50536BCCE9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190274" y="6605588"/>
            <a:ext cx="31369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602" rIns="91197" bIns="45602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dirty="0">
                <a:latin typeface="Cambria" panose="02040503050406030204" pitchFamily="18" charset="0"/>
              </a:rPr>
              <a:t>T.</a:t>
            </a:r>
            <a:r>
              <a:rPr lang="ja-JP" altLang="en-US" dirty="0">
                <a:latin typeface="Cambria" panose="02040503050406030204" pitchFamily="18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</a:rPr>
              <a:t>Honma  BDR/RIKEN</a:t>
            </a:r>
          </a:p>
        </p:txBody>
      </p:sp>
    </p:spTree>
    <p:extLst>
      <p:ext uri="{BB962C8B-B14F-4D97-AF65-F5344CB8AC3E}">
        <p14:creationId xmlns:p14="http://schemas.microsoft.com/office/powerpoint/2010/main" val="1501973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619218"/>
            <a:ext cx="8420100" cy="49244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CAAD018A-1B8F-412C-B341-4FD9D8F1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B932D0B7-B404-40B3-928A-D40EE755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FE444D6A-D0D7-4A62-82E5-18C0CE6B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69C8D-5500-4A03-8E9A-4F622209D0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7257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87E44D2B-4180-4DEF-A0E2-4E78CF5D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96138012-95E2-41CE-AF8F-A093D685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DA3AE3A2-6181-42FC-89F9-13B255C3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1A708-73A3-47E0-B077-5C140DFA1B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44510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1E9B7F2A-7A94-48B1-97EB-5E325B94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E6B8BB9C-E779-4D47-89F9-F1791341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65C1C9A0-F964-429F-BEB9-B20D2ECB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1F18-FC52-485F-BA0D-A4CD89E0D3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00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2750" y="3938588"/>
            <a:ext cx="4540250" cy="18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8100" y="3938588"/>
            <a:ext cx="4540250" cy="18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CB2AB080-C322-4E5F-B583-15C672BB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695F41D0-5C2C-47EA-B52C-331F3D5D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B32B4FCA-2DCB-4837-88BC-5EACC993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587FF-21DB-4AB8-8594-45A9CE69CC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9294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99918"/>
            <a:ext cx="89154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2">
            <a:extLst>
              <a:ext uri="{FF2B5EF4-FFF2-40B4-BE49-F238E27FC236}">
                <a16:creationId xmlns:a16="http://schemas.microsoft.com/office/drawing/2014/main" id="{556D7EF9-4731-4352-9E92-E532236F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3">
            <a:extLst>
              <a:ext uri="{FF2B5EF4-FFF2-40B4-BE49-F238E27FC236}">
                <a16:creationId xmlns:a16="http://schemas.microsoft.com/office/drawing/2014/main" id="{972D7D9C-4ED4-4ADE-9908-55EF332A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4">
            <a:extLst>
              <a:ext uri="{FF2B5EF4-FFF2-40B4-BE49-F238E27FC236}">
                <a16:creationId xmlns:a16="http://schemas.microsoft.com/office/drawing/2014/main" id="{0D30E219-D405-4E53-B5C5-6B067198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F9D49-A4B7-41C0-BF01-989D843504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082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3">
            <a:extLst>
              <a:ext uri="{FF2B5EF4-FFF2-40B4-BE49-F238E27FC236}">
                <a16:creationId xmlns:a16="http://schemas.microsoft.com/office/drawing/2014/main" id="{42623CC3-8B53-4B15-8EE2-4FC4444C8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スライド番号プレースホルダ 4">
            <a:extLst>
              <a:ext uri="{FF2B5EF4-FFF2-40B4-BE49-F238E27FC236}">
                <a16:creationId xmlns:a16="http://schemas.microsoft.com/office/drawing/2014/main" id="{359EBE39-505B-4B00-B767-0DC2DC912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C203-5730-4EB5-AA98-AA8891B9AE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7444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ED03658-BCE7-4A0F-B5E3-21811F60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8D41360-00FC-4112-BA8C-92D919E5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122A71-0500-4271-8A2D-D12D8F32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01968-BC5A-4066-BA6F-33531B1C3E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1105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>
            <a:extLst>
              <a:ext uri="{FF2B5EF4-FFF2-40B4-BE49-F238E27FC236}">
                <a16:creationId xmlns:a16="http://schemas.microsoft.com/office/drawing/2014/main" id="{D9CEADE4-D956-4432-9788-2C558EEA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3">
            <a:extLst>
              <a:ext uri="{FF2B5EF4-FFF2-40B4-BE49-F238E27FC236}">
                <a16:creationId xmlns:a16="http://schemas.microsoft.com/office/drawing/2014/main" id="{182E1D20-C122-4184-82C8-85DEC551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>
            <a:extLst>
              <a:ext uri="{FF2B5EF4-FFF2-40B4-BE49-F238E27FC236}">
                <a16:creationId xmlns:a16="http://schemas.microsoft.com/office/drawing/2014/main" id="{0103EC04-E374-4A26-80B9-541DC2EF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4D905-3382-4DD3-9F2C-31261D0DFF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2454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27325"/>
            <a:ext cx="3259006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43920607-7DB9-4AA6-A885-EBA01ABE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6B47A655-71B9-4FE3-8EEF-D708BB53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3297AF40-63B4-4078-8ADF-5DC4EBA6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22BD2-EBE8-41E2-B376-B8B480011D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3290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059563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D5888185-621A-4E5E-B666-F6986C49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C44846AF-39AF-4E8A-9585-6DFF0842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07E6D45A-A4E5-402A-92C9-09402DC3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72676-3371-4843-A626-979E2B5BE1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0928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DAFEC6B4-EDA6-4D38-A42E-9F107D98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4257EB05-F5A4-4B0C-A9FB-6CE9B208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AFE43444-39AB-4638-B39D-507F54F4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0B9E-46CF-4D4F-B3CE-5CC98D3FE3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047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010208" y="1627188"/>
            <a:ext cx="984885" cy="412591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2750" y="1627188"/>
            <a:ext cx="6769100" cy="412591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8A0C8A33-A855-4DEC-AD05-969FFC35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CB77AB56-98CA-4FD0-9543-4B6A3005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0DA503B3-4BD0-4EEC-97C3-9E7292E0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87973-9EFA-4FFF-822C-E99E983C38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764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680773"/>
            <a:ext cx="8420100" cy="36933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8" indent="0" algn="ctr">
              <a:buNone/>
              <a:defRPr/>
            </a:lvl2pPr>
            <a:lvl3pPr marL="685796" indent="0" algn="ctr">
              <a:buNone/>
              <a:defRPr/>
            </a:lvl3pPr>
            <a:lvl4pPr marL="1028694" indent="0" algn="ctr">
              <a:buNone/>
              <a:defRPr/>
            </a:lvl4pPr>
            <a:lvl5pPr marL="1371592" indent="0" algn="ctr">
              <a:buNone/>
              <a:defRPr/>
            </a:lvl5pPr>
            <a:lvl6pPr marL="1714490" indent="0" algn="ctr">
              <a:buNone/>
              <a:defRPr/>
            </a:lvl6pPr>
            <a:lvl7pPr marL="2057388" indent="0" algn="ctr">
              <a:buNone/>
              <a:defRPr/>
            </a:lvl7pPr>
            <a:lvl8pPr marL="2400286" indent="0" algn="ctr">
              <a:buNone/>
              <a:defRPr/>
            </a:lvl8pPr>
            <a:lvl9pPr marL="2743185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26723A1B-D8C5-4331-95B2-017202E5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A2363D1E-0A07-45F6-B46D-6AFAFE34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C8871D73-4FA8-4BDE-AA0D-D0323067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796F-11B8-4FBD-9A10-911DC83B14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3261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34EA5BA0-1406-43F3-B8B8-268F1AA6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8406999B-E736-4673-A664-3C3AC517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74DB3E4E-74C5-4A04-A51A-494D4F3A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3CF5-26D0-49DF-8BE1-70C227C1FE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4167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46166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8" indent="0">
              <a:buNone/>
              <a:defRPr sz="1350"/>
            </a:lvl2pPr>
            <a:lvl3pPr marL="685796" indent="0">
              <a:buNone/>
              <a:defRPr sz="1200"/>
            </a:lvl3pPr>
            <a:lvl4pPr marL="1028694" indent="0">
              <a:buNone/>
              <a:defRPr sz="1050"/>
            </a:lvl4pPr>
            <a:lvl5pPr marL="1371592" indent="0">
              <a:buNone/>
              <a:defRPr sz="1050"/>
            </a:lvl5pPr>
            <a:lvl6pPr marL="1714490" indent="0">
              <a:buNone/>
              <a:defRPr sz="1050"/>
            </a:lvl6pPr>
            <a:lvl7pPr marL="2057388" indent="0">
              <a:buNone/>
              <a:defRPr sz="1050"/>
            </a:lvl7pPr>
            <a:lvl8pPr marL="2400286" indent="0">
              <a:buNone/>
              <a:defRPr sz="1050"/>
            </a:lvl8pPr>
            <a:lvl9pPr marL="2743185" indent="0">
              <a:buNone/>
              <a:defRPr sz="105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2DCF0061-0EC5-4A48-91AF-5CFDB747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37C8FECD-BA1C-4798-AFAE-04349AA0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F4F0C836-7F0D-4029-8951-6ABF91CB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05AE-4DF3-4494-A3DB-A54385805E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6708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2750" y="3938588"/>
            <a:ext cx="4540250" cy="1814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8100" y="3938588"/>
            <a:ext cx="4540250" cy="1814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685F0B43-B87E-4912-A7FE-5DEA1085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CB5C608F-DF3B-485B-826E-4631DD85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E124A533-BEF1-4F08-B595-4E2BDA32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C6D1-8E52-4106-962D-E3B1975C80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27325"/>
            <a:ext cx="3259006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0CE429DE-9416-4175-AA1E-511692FF43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D68E72A6-101B-4B30-AEE8-923858DE4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B70E-A170-4AD1-BA1D-8292339ECEF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2674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661473"/>
            <a:ext cx="89154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2">
            <a:extLst>
              <a:ext uri="{FF2B5EF4-FFF2-40B4-BE49-F238E27FC236}">
                <a16:creationId xmlns:a16="http://schemas.microsoft.com/office/drawing/2014/main" id="{2631FB11-D653-40C7-9A33-527BF9C7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3">
            <a:extLst>
              <a:ext uri="{FF2B5EF4-FFF2-40B4-BE49-F238E27FC236}">
                <a16:creationId xmlns:a16="http://schemas.microsoft.com/office/drawing/2014/main" id="{53371D4C-ED06-40D8-9998-CD5E8114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4">
            <a:extLst>
              <a:ext uri="{FF2B5EF4-FFF2-40B4-BE49-F238E27FC236}">
                <a16:creationId xmlns:a16="http://schemas.microsoft.com/office/drawing/2014/main" id="{94DD96AA-2B4B-4AAE-9C7C-CB1E6106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DAE3-49DE-42BD-84AC-C4BA4E8C5B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7609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A284008-427D-4D78-9C8D-FD98B924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F1D597E-32AC-4956-BD1B-F328FDAF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7553CF4-D8FB-4CD4-B98E-49EC6204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5A48-0D8F-4927-9525-70BBB9CF82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88765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>
            <a:extLst>
              <a:ext uri="{FF2B5EF4-FFF2-40B4-BE49-F238E27FC236}">
                <a16:creationId xmlns:a16="http://schemas.microsoft.com/office/drawing/2014/main" id="{E3CBE255-BBA1-415A-A262-8579BCC1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3">
            <a:extLst>
              <a:ext uri="{FF2B5EF4-FFF2-40B4-BE49-F238E27FC236}">
                <a16:creationId xmlns:a16="http://schemas.microsoft.com/office/drawing/2014/main" id="{2A8F8504-FE7B-4957-B89E-B7DD0EA9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>
            <a:extLst>
              <a:ext uri="{FF2B5EF4-FFF2-40B4-BE49-F238E27FC236}">
                <a16:creationId xmlns:a16="http://schemas.microsoft.com/office/drawing/2014/main" id="{3698F0E1-044D-40CC-BEA8-F8D0CE0A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84AC-161A-4C32-8460-E5897F3707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00916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3" y="1204269"/>
            <a:ext cx="3259006" cy="23083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B3201CBF-3802-4D2F-B7D6-1DAF9B95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9591D3CD-96CA-467E-A59E-10A2BCB0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FA7AC518-A370-497B-B4CD-59506C7C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31CE-7670-44D6-83F7-421785D2FB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2648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136507"/>
            <a:ext cx="5943600" cy="23083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2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6" indent="0">
              <a:buNone/>
              <a:defRPr sz="1500"/>
            </a:lvl8pPr>
            <a:lvl9pPr marL="2743185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2">
            <a:extLst>
              <a:ext uri="{FF2B5EF4-FFF2-40B4-BE49-F238E27FC236}">
                <a16:creationId xmlns:a16="http://schemas.microsoft.com/office/drawing/2014/main" id="{0D914D45-9F28-4A5B-AB92-862F3CBA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3">
            <a:extLst>
              <a:ext uri="{FF2B5EF4-FFF2-40B4-BE49-F238E27FC236}">
                <a16:creationId xmlns:a16="http://schemas.microsoft.com/office/drawing/2014/main" id="{720736D7-D427-4DC3-B3D8-215270BB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4">
            <a:extLst>
              <a:ext uri="{FF2B5EF4-FFF2-40B4-BE49-F238E27FC236}">
                <a16:creationId xmlns:a16="http://schemas.microsoft.com/office/drawing/2014/main" id="{DE642B83-6240-45AE-9419-4A18FF2C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AC9D-B213-4C92-A95B-36D11F7B37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3726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8617D605-347A-4032-BF5D-E142AFD1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4DB7E786-3E99-4C6E-9F83-EAE3799C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74A931E8-4ABD-4A82-BD8B-19113DDA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17A8-E23D-4482-AE86-52962E2E4A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290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17984" y="1627188"/>
            <a:ext cx="369332" cy="412591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2750" y="1627188"/>
            <a:ext cx="6769100" cy="412591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2">
            <a:extLst>
              <a:ext uri="{FF2B5EF4-FFF2-40B4-BE49-F238E27FC236}">
                <a16:creationId xmlns:a16="http://schemas.microsoft.com/office/drawing/2014/main" id="{43DAC1AE-AD0E-400F-B20C-44DCB351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1ED7857D-288B-41D3-9FF3-2FDF3D55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9E9CD0C1-988F-48D1-873D-813095E8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DFE6-65AC-4DF3-BC86-9406B4125B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611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059563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3">
            <a:extLst>
              <a:ext uri="{FF2B5EF4-FFF2-40B4-BE49-F238E27FC236}">
                <a16:creationId xmlns:a16="http://schemas.microsoft.com/office/drawing/2014/main" id="{1F5B03E6-B7B0-42EB-B0CB-C42D3E04E0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4">
            <a:extLst>
              <a:ext uri="{FF2B5EF4-FFF2-40B4-BE49-F238E27FC236}">
                <a16:creationId xmlns:a16="http://schemas.microsoft.com/office/drawing/2014/main" id="{37F408D4-1CC0-4216-8B45-BDB28D756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5C1E-8059-4D05-9E7A-5842BC2487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843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>
            <a:extLst>
              <a:ext uri="{FF2B5EF4-FFF2-40B4-BE49-F238E27FC236}">
                <a16:creationId xmlns:a16="http://schemas.microsoft.com/office/drawing/2014/main" id="{714E8F2B-08DF-455A-BC84-04134C57C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1276470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1027" name="Line 19">
            <a:extLst>
              <a:ext uri="{FF2B5EF4-FFF2-40B4-BE49-F238E27FC236}">
                <a16:creationId xmlns:a16="http://schemas.microsoft.com/office/drawing/2014/main" id="{4AC55210-8612-45FA-81AC-B3738FB0E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2388411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6830CC37-0529-4772-85DD-47ECC3335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2893" y="273687"/>
            <a:ext cx="75344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10">
            <a:extLst>
              <a:ext uri="{FF2B5EF4-FFF2-40B4-BE49-F238E27FC236}">
                <a16:creationId xmlns:a16="http://schemas.microsoft.com/office/drawing/2014/main" id="{F56D30DD-4D7D-4D32-956D-01778EB88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478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9" name="フッター プレースホルダ 3">
            <a:extLst>
              <a:ext uri="{FF2B5EF4-FFF2-40B4-BE49-F238E27FC236}">
                <a16:creationId xmlns:a16="http://schemas.microsoft.com/office/drawing/2014/main" id="{E1E03B55-5FFE-4DCA-B027-66DC7275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6021" y="6356353"/>
            <a:ext cx="7254081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スライド番号プレースホルダ 4">
            <a:extLst>
              <a:ext uri="{FF2B5EF4-FFF2-40B4-BE49-F238E27FC236}">
                <a16:creationId xmlns:a16="http://schemas.microsoft.com/office/drawing/2014/main" id="{8CD1B37C-844A-4C26-B970-571C80EAA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83" y="6413503"/>
            <a:ext cx="505619" cy="2508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A43702D4-041D-492F-9F70-985CBEB506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0" r:id="rId1"/>
    <p:sldLayoutId id="2147486311" r:id="rId2"/>
    <p:sldLayoutId id="2147486312" r:id="rId3"/>
    <p:sldLayoutId id="2147486313" r:id="rId4"/>
    <p:sldLayoutId id="2147486314" r:id="rId5"/>
    <p:sldLayoutId id="2147486315" r:id="rId6"/>
    <p:sldLayoutId id="2147486316" r:id="rId7"/>
    <p:sldLayoutId id="2147486317" r:id="rId8"/>
    <p:sldLayoutId id="2147486318" r:id="rId9"/>
    <p:sldLayoutId id="2147486319" r:id="rId10"/>
    <p:sldLayoutId id="2147486320" r:id="rId11"/>
    <p:sldLayoutId id="2147486344" r:id="rId12"/>
    <p:sldLayoutId id="2147486391" r:id="rId13"/>
    <p:sldLayoutId id="2147486437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5pPr>
      <a:lvl6pPr marL="457198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6pPr>
      <a:lvl7pPr marL="914395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7pPr>
      <a:lvl8pPr marL="1371592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8pPr>
      <a:lvl9pPr marL="1828789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2514585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783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8980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177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>
            <a:extLst>
              <a:ext uri="{FF2B5EF4-FFF2-40B4-BE49-F238E27FC236}">
                <a16:creationId xmlns:a16="http://schemas.microsoft.com/office/drawing/2014/main" id="{714E8F2B-08DF-455A-BC84-04134C57C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1276470"/>
            <a:ext cx="9424458" cy="0"/>
          </a:xfrm>
          <a:prstGeom prst="line">
            <a:avLst/>
          </a:prstGeom>
          <a:noFill/>
          <a:ln w="76200">
            <a:solidFill>
              <a:srgbClr val="FF0000">
                <a:alpha val="3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1027" name="Line 19">
            <a:extLst>
              <a:ext uri="{FF2B5EF4-FFF2-40B4-BE49-F238E27FC236}">
                <a16:creationId xmlns:a16="http://schemas.microsoft.com/office/drawing/2014/main" id="{4AC55210-8612-45FA-81AC-B3738FB0E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2388411"/>
            <a:ext cx="9424458" cy="0"/>
          </a:xfrm>
          <a:prstGeom prst="line">
            <a:avLst/>
          </a:prstGeom>
          <a:noFill/>
          <a:ln w="76200">
            <a:solidFill>
              <a:srgbClr val="FF0000">
                <a:alpha val="3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6830CC37-0529-4772-85DD-47ECC3335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2893" y="273687"/>
            <a:ext cx="75344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10">
            <a:extLst>
              <a:ext uri="{FF2B5EF4-FFF2-40B4-BE49-F238E27FC236}">
                <a16:creationId xmlns:a16="http://schemas.microsoft.com/office/drawing/2014/main" id="{F56D30DD-4D7D-4D32-956D-01778EB88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478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9" name="フッター プレースホルダ 3">
            <a:extLst>
              <a:ext uri="{FF2B5EF4-FFF2-40B4-BE49-F238E27FC236}">
                <a16:creationId xmlns:a16="http://schemas.microsoft.com/office/drawing/2014/main" id="{E1E03B55-5FFE-4DCA-B027-66DC7275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6021" y="6356353"/>
            <a:ext cx="7254081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スライド番号プレースホルダ 4">
            <a:extLst>
              <a:ext uri="{FF2B5EF4-FFF2-40B4-BE49-F238E27FC236}">
                <a16:creationId xmlns:a16="http://schemas.microsoft.com/office/drawing/2014/main" id="{8CD1B37C-844A-4C26-B970-571C80EAA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83" y="6413503"/>
            <a:ext cx="505619" cy="2508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A43702D4-041D-492F-9F70-985CBEB506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612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9" r:id="rId1"/>
    <p:sldLayoutId id="2147486500" r:id="rId2"/>
    <p:sldLayoutId id="2147486501" r:id="rId3"/>
    <p:sldLayoutId id="2147486502" r:id="rId4"/>
    <p:sldLayoutId id="2147486503" r:id="rId5"/>
    <p:sldLayoutId id="2147486504" r:id="rId6"/>
    <p:sldLayoutId id="2147486505" r:id="rId7"/>
    <p:sldLayoutId id="2147486506" r:id="rId8"/>
    <p:sldLayoutId id="2147486507" r:id="rId9"/>
    <p:sldLayoutId id="2147486508" r:id="rId10"/>
    <p:sldLayoutId id="2147486509" r:id="rId11"/>
    <p:sldLayoutId id="2147486510" r:id="rId12"/>
    <p:sldLayoutId id="2147486511" r:id="rId13"/>
    <p:sldLayoutId id="2147486512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5pPr>
      <a:lvl6pPr marL="457198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6pPr>
      <a:lvl7pPr marL="914395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7pPr>
      <a:lvl8pPr marL="1371592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8pPr>
      <a:lvl9pPr marL="1828789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2514585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783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8980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177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8">
            <a:extLst>
              <a:ext uri="{FF2B5EF4-FFF2-40B4-BE49-F238E27FC236}">
                <a16:creationId xmlns:a16="http://schemas.microsoft.com/office/drawing/2014/main" id="{F1FB0C6F-EEA7-4BB0-9E6F-B5DBB8FD25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57212" y="3262313"/>
            <a:ext cx="8867246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2051" name="Rectangle 9">
            <a:extLst>
              <a:ext uri="{FF2B5EF4-FFF2-40B4-BE49-F238E27FC236}">
                <a16:creationId xmlns:a16="http://schemas.microsoft.com/office/drawing/2014/main" id="{C54B0EDB-EDFC-45ED-A732-0455F24EB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3211" y="1624648"/>
            <a:ext cx="75344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10">
            <a:extLst>
              <a:ext uri="{FF2B5EF4-FFF2-40B4-BE49-F238E27FC236}">
                <a16:creationId xmlns:a16="http://schemas.microsoft.com/office/drawing/2014/main" id="{F1F3B1A4-E503-455F-AB6E-A254E22C8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3938588"/>
            <a:ext cx="92456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2" name="日付プレースホルダ 2">
            <a:extLst>
              <a:ext uri="{FF2B5EF4-FFF2-40B4-BE49-F238E27FC236}">
                <a16:creationId xmlns:a16="http://schemas.microsoft.com/office/drawing/2014/main" id="{97A428DA-D5B6-462E-ABAC-436944BFE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6981" tIns="48491" rIns="96981" bIns="48491"/>
          <a:lstStyle>
            <a:lvl1pPr algn="l" eaLnBrk="1" hangingPunct="1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フッター プレースホルダ 3">
            <a:extLst>
              <a:ext uri="{FF2B5EF4-FFF2-40B4-BE49-F238E27FC236}">
                <a16:creationId xmlns:a16="http://schemas.microsoft.com/office/drawing/2014/main" id="{D07CA062-F9B0-4B5D-B9A4-F286D1388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スライド番号プレースホルダ 4">
            <a:extLst>
              <a:ext uri="{FF2B5EF4-FFF2-40B4-BE49-F238E27FC236}">
                <a16:creationId xmlns:a16="http://schemas.microsoft.com/office/drawing/2014/main" id="{DA4E7267-3A3D-4271-B14B-79D79CB4F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5DD19327-1BCB-4BFD-BECD-3FA0F39BF5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1" r:id="rId1"/>
    <p:sldLayoutId id="2147486322" r:id="rId2"/>
    <p:sldLayoutId id="2147486323" r:id="rId3"/>
    <p:sldLayoutId id="2147486324" r:id="rId4"/>
    <p:sldLayoutId id="2147486325" r:id="rId5"/>
    <p:sldLayoutId id="2147486326" r:id="rId6"/>
    <p:sldLayoutId id="2147486327" r:id="rId7"/>
    <p:sldLayoutId id="2147486328" r:id="rId8"/>
    <p:sldLayoutId id="2147486329" r:id="rId9"/>
    <p:sldLayoutId id="2147486330" r:id="rId10"/>
    <p:sldLayoutId id="214748633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5pPr>
      <a:lvl6pPr marL="457198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6pPr>
      <a:lvl7pPr marL="914395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7pPr>
      <a:lvl8pPr marL="1371592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8pPr>
      <a:lvl9pPr marL="1828789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8">
            <a:extLst>
              <a:ext uri="{FF2B5EF4-FFF2-40B4-BE49-F238E27FC236}">
                <a16:creationId xmlns:a16="http://schemas.microsoft.com/office/drawing/2014/main" id="{8C7223EB-EE2A-4D98-8012-8CEA76B17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241300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3075" name="Line 19">
            <a:extLst>
              <a:ext uri="{FF2B5EF4-FFF2-40B4-BE49-F238E27FC236}">
                <a16:creationId xmlns:a16="http://schemas.microsoft.com/office/drawing/2014/main" id="{B1F82048-9635-4507-9347-512AF73C2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88741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3076" name="Rectangle 9">
            <a:extLst>
              <a:ext uri="{FF2B5EF4-FFF2-40B4-BE49-F238E27FC236}">
                <a16:creationId xmlns:a16="http://schemas.microsoft.com/office/drawing/2014/main" id="{175A875D-C043-4AA0-94D3-35E5F6517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2893" y="273687"/>
            <a:ext cx="75344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7" name="Rectangle 10">
            <a:extLst>
              <a:ext uri="{FF2B5EF4-FFF2-40B4-BE49-F238E27FC236}">
                <a16:creationId xmlns:a16="http://schemas.microsoft.com/office/drawing/2014/main" id="{7F770E1C-6B57-42B7-B77A-6860D8D9D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478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9" name="フッター プレースホルダ 3">
            <a:extLst>
              <a:ext uri="{FF2B5EF4-FFF2-40B4-BE49-F238E27FC236}">
                <a16:creationId xmlns:a16="http://schemas.microsoft.com/office/drawing/2014/main" id="{1C5827A4-6AB1-4D55-AF90-DEB3F2B62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6021" y="6356353"/>
            <a:ext cx="7254081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4">
            <a:extLst>
              <a:ext uri="{FF2B5EF4-FFF2-40B4-BE49-F238E27FC236}">
                <a16:creationId xmlns:a16="http://schemas.microsoft.com/office/drawing/2014/main" id="{00DC2811-999E-4B61-B1D3-24F7EED7D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83" y="6413503"/>
            <a:ext cx="505619" cy="2508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B05D9CCD-EC1C-4472-AEE3-48F574D8BAA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2" r:id="rId1"/>
    <p:sldLayoutId id="2147486333" r:id="rId2"/>
    <p:sldLayoutId id="2147486334" r:id="rId3"/>
    <p:sldLayoutId id="2147486335" r:id="rId4"/>
    <p:sldLayoutId id="2147486336" r:id="rId5"/>
    <p:sldLayoutId id="2147486337" r:id="rId6"/>
    <p:sldLayoutId id="2147486338" r:id="rId7"/>
    <p:sldLayoutId id="2147486339" r:id="rId8"/>
    <p:sldLayoutId id="2147486340" r:id="rId9"/>
    <p:sldLayoutId id="2147486341" r:id="rId10"/>
    <p:sldLayoutId id="2147486342" r:id="rId11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457198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6pPr>
      <a:lvl7pPr marL="914395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7pPr>
      <a:lvl8pPr marL="1371592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8pPr>
      <a:lvl9pPr marL="1828789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585" indent="-2285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783" indent="-2285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8980" indent="-2285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177" indent="-2285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4">
            <a:extLst>
              <a:ext uri="{FF2B5EF4-FFF2-40B4-BE49-F238E27FC236}">
                <a16:creationId xmlns:a16="http://schemas.microsoft.com/office/drawing/2014/main" id="{7184E3EB-FFD2-4D59-9D79-7C2948E2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/>
          <a:stretch>
            <a:fillRect/>
          </a:stretch>
        </p:blipFill>
        <p:spPr bwMode="auto">
          <a:xfrm>
            <a:off x="-5158" y="98425"/>
            <a:ext cx="991116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タイトル プレースホルダー 1">
            <a:extLst>
              <a:ext uri="{FF2B5EF4-FFF2-40B4-BE49-F238E27FC236}">
                <a16:creationId xmlns:a16="http://schemas.microsoft.com/office/drawing/2014/main" id="{8865C9BE-8C2F-44DE-925C-7BDAB1DA1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6902" y="268291"/>
            <a:ext cx="827219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364FB77-6C61-4B60-B41E-076572958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9362" y="6432550"/>
            <a:ext cx="667279" cy="196850"/>
          </a:xfrm>
          <a:prstGeom prst="rect">
            <a:avLst/>
          </a:prstGeom>
        </p:spPr>
        <p:txBody>
          <a:bodyPr vert="horz" wrap="none" lIns="104305" tIns="52153" rIns="104305" bIns="52153" rtlCol="0" anchor="ctr">
            <a:noAutofit/>
          </a:bodyPr>
          <a:lstStyle>
            <a:lvl1pPr marL="0" marR="0" indent="0" algn="ctr" defTabSz="8919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881D3F6-3790-4A8E-A45F-CCBC0E174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171" y="6432550"/>
            <a:ext cx="290645" cy="196850"/>
          </a:xfrm>
          <a:prstGeom prst="rect">
            <a:avLst/>
          </a:prstGeom>
        </p:spPr>
        <p:txBody>
          <a:bodyPr vert="horz" wrap="none" lIns="104305" tIns="52153" rIns="104305" bIns="52153" rtlCol="0" anchor="ctr">
            <a:noAutofit/>
          </a:bodyPr>
          <a:lstStyle>
            <a:lvl1pPr algn="r">
              <a:defRPr sz="1026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AB7D6971-6740-448A-987D-3AFC0F83E1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7" r:id="rId1"/>
    <p:sldLayoutId id="2147486343" r:id="rId2"/>
  </p:sldLayoutIdLst>
  <p:hf sldNum="0" hdr="0" ftr="0" dt="0"/>
  <p:txStyles>
    <p:titleStyle>
      <a:lvl1pPr algn="l" defTabSz="781045" rtl="0" eaLnBrk="0" fontAlgn="base" hangingPunct="0">
        <a:spcBef>
          <a:spcPct val="0"/>
        </a:spcBef>
        <a:spcAft>
          <a:spcPct val="0"/>
        </a:spcAft>
        <a:defRPr kumimoji="1" sz="2000" b="1" kern="1200">
          <a:solidFill>
            <a:schemeClr val="tx1"/>
          </a:solidFill>
          <a:latin typeface="ＭＳ Ｐゴシック" pitchFamily="50" charset="-128"/>
          <a:ea typeface="ＭＳ Ｐゴシック" pitchFamily="50" charset="-128"/>
          <a:cs typeface="+mj-cs"/>
        </a:defRPr>
      </a:lvl1pPr>
      <a:lvl2pPr algn="l" defTabSz="781045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defTabSz="781045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defTabSz="781045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defTabSz="781045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198" algn="l" defTabSz="781045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395" algn="l" defTabSz="781045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592" algn="l" defTabSz="781045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789" algn="l" defTabSz="781045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292098" indent="-292098" algn="l" defTabSz="78104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97" indent="-242887" algn="l" defTabSz="78104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76307" indent="-195261" algn="l" defTabSz="78104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830" indent="-195261" algn="l" defTabSz="78104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940" indent="-195261" algn="l" defTabSz="78104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221" indent="-195475" algn="l" defTabSz="781899" rtl="0" eaLnBrk="1" latinLnBrk="0" hangingPunct="1">
        <a:spcBef>
          <a:spcPct val="20000"/>
        </a:spcBef>
        <a:buFont typeface="Arial" pitchFamily="34" charset="0"/>
        <a:buChar char="•"/>
        <a:defRPr kumimoji="1"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172" indent="-195475" algn="l" defTabSz="781899" rtl="0" eaLnBrk="1" latinLnBrk="0" hangingPunct="1">
        <a:spcBef>
          <a:spcPct val="20000"/>
        </a:spcBef>
        <a:buFont typeface="Arial" pitchFamily="34" charset="0"/>
        <a:buChar char="•"/>
        <a:defRPr kumimoji="1"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121" indent="-195475" algn="l" defTabSz="781899" rtl="0" eaLnBrk="1" latinLnBrk="0" hangingPunct="1">
        <a:spcBef>
          <a:spcPct val="20000"/>
        </a:spcBef>
        <a:buFont typeface="Arial" pitchFamily="34" charset="0"/>
        <a:buChar char="•"/>
        <a:defRPr kumimoji="1"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70" indent="-195475" algn="l" defTabSz="781899" rtl="0" eaLnBrk="1" latinLnBrk="0" hangingPunct="1">
        <a:spcBef>
          <a:spcPct val="20000"/>
        </a:spcBef>
        <a:buFont typeface="Arial" pitchFamily="34" charset="0"/>
        <a:buChar char="•"/>
        <a:defRPr kumimoji="1"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49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899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48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798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47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697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46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596" algn="l" defTabSz="781899" rtl="0" eaLnBrk="1" latinLnBrk="0" hangingPunct="1">
        <a:defRPr kumimoji="1"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>
            <a:extLst>
              <a:ext uri="{FF2B5EF4-FFF2-40B4-BE49-F238E27FC236}">
                <a16:creationId xmlns:a16="http://schemas.microsoft.com/office/drawing/2014/main" id="{8D4C3794-5D2B-4BEB-ADC1-5AE84D3CC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241300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027" name="Line 19">
            <a:extLst>
              <a:ext uri="{FF2B5EF4-FFF2-40B4-BE49-F238E27FC236}">
                <a16:creationId xmlns:a16="http://schemas.microsoft.com/office/drawing/2014/main" id="{594AA1D9-3286-4463-9007-104137702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887413"/>
            <a:ext cx="9424458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350"/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A1DEB849-3FE1-417B-8006-8C2C40B8D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2893" y="373341"/>
            <a:ext cx="7534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9" name="Rectangle 10">
            <a:extLst>
              <a:ext uri="{FF2B5EF4-FFF2-40B4-BE49-F238E27FC236}">
                <a16:creationId xmlns:a16="http://schemas.microsoft.com/office/drawing/2014/main" id="{95014880-DAAA-4234-BE93-AF2D6DDFF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478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2 レベル</a:t>
            </a:r>
          </a:p>
          <a:p>
            <a:pPr lvl="2"/>
            <a:r>
              <a:rPr lang="ja-JP" altLang="en-US" dirty="0"/>
              <a:t>第 3 レベル</a:t>
            </a:r>
          </a:p>
          <a:p>
            <a:pPr lvl="3"/>
            <a:r>
              <a:rPr lang="ja-JP" altLang="en-US" dirty="0"/>
              <a:t>第 4 レベル</a:t>
            </a:r>
          </a:p>
          <a:p>
            <a:pPr lvl="4"/>
            <a:r>
              <a:rPr lang="ja-JP" altLang="en-US" dirty="0"/>
              <a:t>第 5 レベル</a:t>
            </a:r>
          </a:p>
        </p:txBody>
      </p:sp>
      <p:sp>
        <p:nvSpPr>
          <p:cNvPr id="9" name="フッター プレースホルダ 3">
            <a:extLst>
              <a:ext uri="{FF2B5EF4-FFF2-40B4-BE49-F238E27FC236}">
                <a16:creationId xmlns:a16="http://schemas.microsoft.com/office/drawing/2014/main" id="{1C5827A4-6AB1-4D55-AF90-DEB3F2B62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6023" y="6356357"/>
            <a:ext cx="7254081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 4">
            <a:extLst>
              <a:ext uri="{FF2B5EF4-FFF2-40B4-BE49-F238E27FC236}">
                <a16:creationId xmlns:a16="http://schemas.microsoft.com/office/drawing/2014/main" id="{00DC2811-999E-4B61-B1D3-24F7EED7D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85" y="6413507"/>
            <a:ext cx="505619" cy="2508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fld id="{17DA3E0A-416C-447C-B485-806ACE58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7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0" r:id="rId1"/>
    <p:sldLayoutId id="2147486381" r:id="rId2"/>
    <p:sldLayoutId id="2147486382" r:id="rId3"/>
    <p:sldLayoutId id="2147486383" r:id="rId4"/>
    <p:sldLayoutId id="2147486384" r:id="rId5"/>
    <p:sldLayoutId id="2147486385" r:id="rId6"/>
    <p:sldLayoutId id="2147486386" r:id="rId7"/>
    <p:sldLayoutId id="2147486387" r:id="rId8"/>
    <p:sldLayoutId id="2147486388" r:id="rId9"/>
    <p:sldLayoutId id="2147486389" r:id="rId10"/>
    <p:sldLayoutId id="21474863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5pPr>
      <a:lvl6pPr marL="342898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6pPr>
      <a:lvl7pPr marL="685796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7pPr>
      <a:lvl8pPr marL="1028694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8pPr>
      <a:lvl9pPr marL="1371592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257174" indent="-25717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100">
          <a:solidFill>
            <a:schemeClr val="tx1"/>
          </a:solidFill>
          <a:latin typeface="+mn-lt"/>
          <a:ea typeface="+mn-ea"/>
          <a:cs typeface="+mn-cs"/>
        </a:defRPr>
      </a:lvl1pPr>
      <a:lvl2pPr marL="557210" indent="-21431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1800">
          <a:solidFill>
            <a:schemeClr val="tx1"/>
          </a:solidFill>
          <a:latin typeface="+mn-lt"/>
          <a:ea typeface="+mn-ea"/>
        </a:defRPr>
      </a:lvl2pPr>
      <a:lvl3pPr marL="857245" indent="-17144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3pPr>
      <a:lvl4pPr marL="1200143" indent="-1714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1543041" indent="-171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1885939" indent="-171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228837" indent="-171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2571735" indent="-171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2914633" indent="-171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762354" y="6629400"/>
            <a:ext cx="3143645" cy="22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197" tIns="45602" rIns="91197" bIns="45602" anchor="ctr"/>
          <a:lstStyle/>
          <a:p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477504" y="6581777"/>
            <a:ext cx="428495" cy="276225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6B7A8A5-0F14-4617-B9F8-E50536BCCE9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0274" y="6605588"/>
            <a:ext cx="31369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7" tIns="45602" rIns="91197" bIns="45602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dirty="0">
                <a:latin typeface="Cambria" panose="02040503050406030204" pitchFamily="18" charset="0"/>
              </a:rPr>
              <a:t>T.</a:t>
            </a:r>
            <a:r>
              <a:rPr lang="ja-JP" altLang="en-US" dirty="0">
                <a:latin typeface="Cambria" panose="02040503050406030204" pitchFamily="18" charset="0"/>
              </a:rPr>
              <a:t> </a:t>
            </a:r>
            <a:r>
              <a:rPr lang="en-US" altLang="ja-JP" dirty="0">
                <a:latin typeface="Cambria" panose="02040503050406030204" pitchFamily="18" charset="0"/>
              </a:rPr>
              <a:t>Honma  BDR/RIKEN</a:t>
            </a:r>
          </a:p>
        </p:txBody>
      </p:sp>
    </p:spTree>
    <p:extLst>
      <p:ext uri="{BB962C8B-B14F-4D97-AF65-F5344CB8AC3E}">
        <p14:creationId xmlns:p14="http://schemas.microsoft.com/office/powerpoint/2010/main" val="333263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19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395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592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78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8">
            <a:extLst>
              <a:ext uri="{FF2B5EF4-FFF2-40B4-BE49-F238E27FC236}">
                <a16:creationId xmlns:a16="http://schemas.microsoft.com/office/drawing/2014/main" id="{BB8ECB5D-18DC-4AAE-B466-55DE419506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57212" y="3262313"/>
            <a:ext cx="8867246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81" tIns="48491" rIns="96981" bIns="48491"/>
          <a:lstStyle/>
          <a:p>
            <a:endParaRPr lang="ja-JP" altLang="en-US" sz="2000"/>
          </a:p>
        </p:txBody>
      </p:sp>
      <p:sp>
        <p:nvSpPr>
          <p:cNvPr id="2051" name="Rectangle 9">
            <a:extLst>
              <a:ext uri="{FF2B5EF4-FFF2-40B4-BE49-F238E27FC236}">
                <a16:creationId xmlns:a16="http://schemas.microsoft.com/office/drawing/2014/main" id="{1FC5FE7F-7349-4413-A155-87A64E3F4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3211" y="1624648"/>
            <a:ext cx="75344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10">
            <a:extLst>
              <a:ext uri="{FF2B5EF4-FFF2-40B4-BE49-F238E27FC236}">
                <a16:creationId xmlns:a16="http://schemas.microsoft.com/office/drawing/2014/main" id="{3B83AF25-6AA9-419C-B601-05EF9B376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3938588"/>
            <a:ext cx="92456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2" name="日付プレースホルダ 2">
            <a:extLst>
              <a:ext uri="{FF2B5EF4-FFF2-40B4-BE49-F238E27FC236}">
                <a16:creationId xmlns:a16="http://schemas.microsoft.com/office/drawing/2014/main" id="{DF7D4A2D-A5DD-482C-BD01-A21445A10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6981" tIns="48491" rIns="96981" bIns="48491"/>
          <a:lstStyle>
            <a:lvl1pPr algn="l" eaLnBrk="1" hangingPunct="1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フッター プレースホルダ 3">
            <a:extLst>
              <a:ext uri="{FF2B5EF4-FFF2-40B4-BE49-F238E27FC236}">
                <a16:creationId xmlns:a16="http://schemas.microsoft.com/office/drawing/2014/main" id="{DE758D64-F575-4B6A-80EC-E3B0BFF1E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8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スライド番号プレースホルダ 4">
            <a:extLst>
              <a:ext uri="{FF2B5EF4-FFF2-40B4-BE49-F238E27FC236}">
                <a16:creationId xmlns:a16="http://schemas.microsoft.com/office/drawing/2014/main" id="{0372D5FE-76AC-4F22-B8D8-21FC950BD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A633EA44-F126-4DDF-823B-988D5BC98F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1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1" r:id="rId1"/>
    <p:sldLayoutId id="2147486412" r:id="rId2"/>
    <p:sldLayoutId id="2147486413" r:id="rId3"/>
    <p:sldLayoutId id="2147486414" r:id="rId4"/>
    <p:sldLayoutId id="2147486415" r:id="rId5"/>
    <p:sldLayoutId id="2147486416" r:id="rId6"/>
    <p:sldLayoutId id="2147486417" r:id="rId7"/>
    <p:sldLayoutId id="2147486418" r:id="rId8"/>
    <p:sldLayoutId id="2147486419" r:id="rId9"/>
    <p:sldLayoutId id="2147486420" r:id="rId10"/>
    <p:sldLayoutId id="2147486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5pPr>
      <a:lvl6pPr marL="457198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6pPr>
      <a:lvl7pPr marL="914395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7pPr>
      <a:lvl8pPr marL="1371592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8pPr>
      <a:lvl9pPr marL="1828789" algn="l" rtl="0" fontAlgn="base">
        <a:spcBef>
          <a:spcPct val="0"/>
        </a:spcBef>
        <a:spcAft>
          <a:spcPct val="0"/>
        </a:spcAft>
        <a:defRPr kumimoji="1" sz="32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8">
            <a:extLst>
              <a:ext uri="{FF2B5EF4-FFF2-40B4-BE49-F238E27FC236}">
                <a16:creationId xmlns:a16="http://schemas.microsoft.com/office/drawing/2014/main" id="{8C96C834-4786-47D3-8199-E517C628004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57212" y="3262313"/>
            <a:ext cx="8867246" cy="0"/>
          </a:xfrm>
          <a:prstGeom prst="line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736" tIns="36368" rIns="72736" bIns="36368"/>
          <a:lstStyle/>
          <a:p>
            <a:endParaRPr lang="ja-JP" altLang="en-US" sz="1500"/>
          </a:p>
        </p:txBody>
      </p:sp>
      <p:sp>
        <p:nvSpPr>
          <p:cNvPr id="2051" name="Rectangle 9">
            <a:extLst>
              <a:ext uri="{FF2B5EF4-FFF2-40B4-BE49-F238E27FC236}">
                <a16:creationId xmlns:a16="http://schemas.microsoft.com/office/drawing/2014/main" id="{547B9256-C233-4F98-B694-BD5850F6B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3211" y="1686203"/>
            <a:ext cx="7534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2" name="Rectangle 10">
            <a:extLst>
              <a:ext uri="{FF2B5EF4-FFF2-40B4-BE49-F238E27FC236}">
                <a16:creationId xmlns:a16="http://schemas.microsoft.com/office/drawing/2014/main" id="{798C76BA-FE47-4569-B22B-9AF225485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3938588"/>
            <a:ext cx="92456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2" name="日付プレースホルダ 2">
            <a:extLst>
              <a:ext uri="{FF2B5EF4-FFF2-40B4-BE49-F238E27FC236}">
                <a16:creationId xmlns:a16="http://schemas.microsoft.com/office/drawing/2014/main" id="{40CF1927-38F2-4D78-8716-353AE0CED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lIns="96981" tIns="48491" rIns="96981" bIns="48491"/>
          <a:lstStyle>
            <a:lvl1pPr algn="l" eaLnBrk="1" hangingPunct="1">
              <a:defRPr sz="135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フッター プレースホルダ 3">
            <a:extLst>
              <a:ext uri="{FF2B5EF4-FFF2-40B4-BE49-F238E27FC236}">
                <a16:creationId xmlns:a16="http://schemas.microsoft.com/office/drawing/2014/main" id="{6FE01B15-97D4-4893-8F46-4A999A103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5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スライド番号プレースホルダ 4">
            <a:extLst>
              <a:ext uri="{FF2B5EF4-FFF2-40B4-BE49-F238E27FC236}">
                <a16:creationId xmlns:a16="http://schemas.microsoft.com/office/drawing/2014/main" id="{2C89FADE-2DB5-492D-8400-936705D88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wrap="square" lIns="96981" tIns="48491" rIns="96981" bIns="48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50"/>
            </a:lvl1pPr>
          </a:lstStyle>
          <a:p>
            <a:pPr>
              <a:defRPr/>
            </a:pPr>
            <a:fld id="{A5260D94-E5D6-4973-A25B-D4520F81E4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41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7" r:id="rId1"/>
    <p:sldLayoutId id="2147486488" r:id="rId2"/>
    <p:sldLayoutId id="2147486489" r:id="rId3"/>
    <p:sldLayoutId id="2147486490" r:id="rId4"/>
    <p:sldLayoutId id="2147486491" r:id="rId5"/>
    <p:sldLayoutId id="2147486492" r:id="rId6"/>
    <p:sldLayoutId id="2147486493" r:id="rId7"/>
    <p:sldLayoutId id="2147486494" r:id="rId8"/>
    <p:sldLayoutId id="2147486495" r:id="rId9"/>
    <p:sldLayoutId id="2147486496" r:id="rId10"/>
    <p:sldLayoutId id="214748649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5pPr>
      <a:lvl6pPr marL="342898" algn="l" rtl="0" fontAlgn="base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6pPr>
      <a:lvl7pPr marL="685796" algn="l" rtl="0" fontAlgn="base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7pPr>
      <a:lvl8pPr marL="1028694" algn="l" rtl="0" fontAlgn="base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8pPr>
      <a:lvl9pPr marL="1371592" algn="l" rtl="0" fontAlgn="base">
        <a:spcBef>
          <a:spcPct val="0"/>
        </a:spcBef>
        <a:spcAft>
          <a:spcPct val="0"/>
        </a:spcAft>
        <a:defRPr kumimoji="1" sz="2400">
          <a:solidFill>
            <a:srgbClr val="3333CC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257174" indent="-25717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2100">
          <a:solidFill>
            <a:schemeClr val="tx1"/>
          </a:solidFill>
          <a:latin typeface="+mn-lt"/>
          <a:ea typeface="+mn-ea"/>
          <a:cs typeface="+mn-cs"/>
        </a:defRPr>
      </a:lvl1pPr>
      <a:lvl2pPr marL="557210" indent="-21431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1800">
          <a:solidFill>
            <a:schemeClr val="tx1"/>
          </a:solidFill>
          <a:latin typeface="+mn-lt"/>
          <a:ea typeface="+mn-ea"/>
        </a:defRPr>
      </a:lvl2pPr>
      <a:lvl3pPr marL="857245" indent="-17144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3pPr>
      <a:lvl4pPr marL="1200143" indent="-17144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1543041" indent="-17144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1885939" indent="-171449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228837" indent="-171449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2571735" indent="-171449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2914633" indent="-171449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68579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7FFB3A7C-7E24-43B5-9440-6C5A11BE5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069" y="331688"/>
            <a:ext cx="9433366" cy="430887"/>
          </a:xfrm>
        </p:spPr>
        <p:txBody>
          <a:bodyPr/>
          <a:lstStyle/>
          <a:p>
            <a:pPr algn="ctr" eaLnBrk="1" hangingPunct="1"/>
            <a:r>
              <a:rPr lang="en-US" altLang="ja-JP" sz="2800" b="1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BS Viewer</a:t>
            </a:r>
            <a:r>
              <a:rPr lang="ja-JP" altLang="en-US" sz="2800" b="1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での解析　</a:t>
            </a:r>
            <a:r>
              <a:rPr lang="en-US" altLang="ja-JP" sz="2800" b="1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RNA</a:t>
            </a:r>
            <a:r>
              <a:rPr lang="ja-JP" altLang="en-US" sz="2800" b="1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内相互作用（ラダー図作成）</a:t>
            </a:r>
          </a:p>
        </p:txBody>
      </p:sp>
      <p:pic>
        <p:nvPicPr>
          <p:cNvPr id="23760" name="図 23759">
            <a:extLst>
              <a:ext uri="{FF2B5EF4-FFF2-40B4-BE49-F238E27FC236}">
                <a16:creationId xmlns:a16="http://schemas.microsoft.com/office/drawing/2014/main" id="{908F9D3D-0DC6-9F19-AB2C-C19F52DF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09" y="2698671"/>
            <a:ext cx="4785781" cy="2165634"/>
          </a:xfrm>
          <a:prstGeom prst="rect">
            <a:avLst/>
          </a:prstGeom>
        </p:spPr>
      </p:pic>
      <p:sp>
        <p:nvSpPr>
          <p:cNvPr id="23767" name="テキスト ボックス 23766">
            <a:extLst>
              <a:ext uri="{FF2B5EF4-FFF2-40B4-BE49-F238E27FC236}">
                <a16:creationId xmlns:a16="http://schemas.microsoft.com/office/drawing/2014/main" id="{A4B1B9D6-D40C-296A-273B-5FC3EBDB844D}"/>
              </a:ext>
            </a:extLst>
          </p:cNvPr>
          <p:cNvSpPr txBox="1"/>
          <p:nvPr/>
        </p:nvSpPr>
        <p:spPr>
          <a:xfrm>
            <a:off x="4582284" y="4518186"/>
            <a:ext cx="741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sp>
        <p:nvSpPr>
          <p:cNvPr id="23768" name="テキスト ボックス 23767">
            <a:extLst>
              <a:ext uri="{FF2B5EF4-FFF2-40B4-BE49-F238E27FC236}">
                <a16:creationId xmlns:a16="http://schemas.microsoft.com/office/drawing/2014/main" id="{4872771D-97D5-58C4-7748-9093F676F7C1}"/>
              </a:ext>
            </a:extLst>
          </p:cNvPr>
          <p:cNvSpPr txBox="1"/>
          <p:nvPr/>
        </p:nvSpPr>
        <p:spPr>
          <a:xfrm>
            <a:off x="3639667" y="3720528"/>
            <a:ext cx="741600" cy="39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sp>
        <p:nvSpPr>
          <p:cNvPr id="23769" name="テキスト ボックス 23768">
            <a:extLst>
              <a:ext uri="{FF2B5EF4-FFF2-40B4-BE49-F238E27FC236}">
                <a16:creationId xmlns:a16="http://schemas.microsoft.com/office/drawing/2014/main" id="{E792218C-BCD8-D297-ECAF-87BAFEED3191}"/>
              </a:ext>
            </a:extLst>
          </p:cNvPr>
          <p:cNvSpPr txBox="1"/>
          <p:nvPr/>
        </p:nvSpPr>
        <p:spPr>
          <a:xfrm>
            <a:off x="2173977" y="3529779"/>
            <a:ext cx="7414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sp>
        <p:nvSpPr>
          <p:cNvPr id="23773" name="テキスト ボックス 23772">
            <a:extLst>
              <a:ext uri="{FF2B5EF4-FFF2-40B4-BE49-F238E27FC236}">
                <a16:creationId xmlns:a16="http://schemas.microsoft.com/office/drawing/2014/main" id="{51791664-3A90-B87C-DD82-84C75D852120}"/>
              </a:ext>
            </a:extLst>
          </p:cNvPr>
          <p:cNvSpPr txBox="1"/>
          <p:nvPr/>
        </p:nvSpPr>
        <p:spPr>
          <a:xfrm>
            <a:off x="4582285" y="2582090"/>
            <a:ext cx="741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sp>
        <p:nvSpPr>
          <p:cNvPr id="23774" name="テキスト ボックス 23773">
            <a:extLst>
              <a:ext uri="{FF2B5EF4-FFF2-40B4-BE49-F238E27FC236}">
                <a16:creationId xmlns:a16="http://schemas.microsoft.com/office/drawing/2014/main" id="{94BD76C2-46C9-7FAA-2555-98FA01EC321A}"/>
              </a:ext>
            </a:extLst>
          </p:cNvPr>
          <p:cNvSpPr txBox="1"/>
          <p:nvPr/>
        </p:nvSpPr>
        <p:spPr>
          <a:xfrm>
            <a:off x="5548638" y="3720528"/>
            <a:ext cx="741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sp>
        <p:nvSpPr>
          <p:cNvPr id="23775" name="テキスト ボックス 23774">
            <a:extLst>
              <a:ext uri="{FF2B5EF4-FFF2-40B4-BE49-F238E27FC236}">
                <a16:creationId xmlns:a16="http://schemas.microsoft.com/office/drawing/2014/main" id="{99724A4C-B262-D9CA-4B11-88DED7687BEF}"/>
              </a:ext>
            </a:extLst>
          </p:cNvPr>
          <p:cNvSpPr txBox="1"/>
          <p:nvPr/>
        </p:nvSpPr>
        <p:spPr>
          <a:xfrm>
            <a:off x="6923006" y="3529779"/>
            <a:ext cx="63018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B34F834-A684-7EB2-E00F-CF312DA2E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998" y="304675"/>
            <a:ext cx="566977" cy="54259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B29539-FA65-233F-36DA-74682D4BBDFB}"/>
              </a:ext>
            </a:extLst>
          </p:cNvPr>
          <p:cNvSpPr txBox="1"/>
          <p:nvPr/>
        </p:nvSpPr>
        <p:spPr>
          <a:xfrm>
            <a:off x="5716505" y="5486562"/>
            <a:ext cx="852107" cy="39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ja-JP" altLang="en-US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DFC44E-6367-87E3-4D34-FFE05B2167CC}"/>
              </a:ext>
            </a:extLst>
          </p:cNvPr>
          <p:cNvSpPr txBox="1"/>
          <p:nvPr/>
        </p:nvSpPr>
        <p:spPr>
          <a:xfrm>
            <a:off x="6568612" y="5504361"/>
            <a:ext cx="3337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に、</a:t>
            </a:r>
            <a:r>
              <a:rPr lang="en-US" altLang="ja-JP" dirty="0"/>
              <a:t>IFIE</a:t>
            </a:r>
            <a:r>
              <a:rPr lang="ja-JP" altLang="en-US" dirty="0"/>
              <a:t>の値を入れてください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C8FAFC-5857-C991-FE5B-399C6185D546}"/>
              </a:ext>
            </a:extLst>
          </p:cNvPr>
          <p:cNvSpPr txBox="1"/>
          <p:nvPr/>
        </p:nvSpPr>
        <p:spPr>
          <a:xfrm>
            <a:off x="7967137" y="1583964"/>
            <a:ext cx="19267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00B050"/>
                </a:solidFill>
              </a:rPr>
              <a:t>鎖</a:t>
            </a:r>
            <a:r>
              <a:rPr lang="en-US" altLang="ja-JP" sz="1800" dirty="0">
                <a:solidFill>
                  <a:srgbClr val="00B050"/>
                </a:solidFill>
              </a:rPr>
              <a:t>ID </a:t>
            </a:r>
            <a:r>
              <a:rPr lang="ja-JP" altLang="en-US" sz="1800" dirty="0">
                <a:solidFill>
                  <a:srgbClr val="00B050"/>
                </a:solidFill>
              </a:rPr>
              <a:t>残基名</a:t>
            </a:r>
            <a:endParaRPr lang="en-US" altLang="ja-JP" sz="1800" dirty="0">
              <a:solidFill>
                <a:srgbClr val="00B050"/>
              </a:solidFill>
            </a:endParaRPr>
          </a:p>
          <a:p>
            <a:r>
              <a:rPr lang="ja-JP" altLang="en-US" dirty="0">
                <a:solidFill>
                  <a:srgbClr val="00B050"/>
                </a:solidFill>
              </a:rPr>
              <a:t>フラグメント</a:t>
            </a:r>
            <a:r>
              <a:rPr lang="ja-JP" altLang="en-US" sz="1800" dirty="0">
                <a:solidFill>
                  <a:srgbClr val="00B050"/>
                </a:solidFill>
              </a:rPr>
              <a:t>番号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0FC1EF-FD81-F9BD-D475-740E1E49ED36}"/>
              </a:ext>
            </a:extLst>
          </p:cNvPr>
          <p:cNvSpPr txBox="1"/>
          <p:nvPr/>
        </p:nvSpPr>
        <p:spPr>
          <a:xfrm>
            <a:off x="1208314" y="4156419"/>
            <a:ext cx="1144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P</a:t>
            </a:r>
            <a:r>
              <a:rPr lang="ja-JP" altLang="en-US" dirty="0">
                <a:solidFill>
                  <a:srgbClr val="00B050"/>
                </a:solidFill>
              </a:rPr>
              <a:t>鎖 </a:t>
            </a:r>
            <a:r>
              <a:rPr lang="en-US" altLang="ja-JP" dirty="0">
                <a:solidFill>
                  <a:srgbClr val="00B050"/>
                </a:solidFill>
              </a:rPr>
              <a:t>F86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1057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A18D57-4BF7-9FB4-779E-D105BCC91552}"/>
              </a:ext>
            </a:extLst>
          </p:cNvPr>
          <p:cNvSpPr txBox="1"/>
          <p:nvPr/>
        </p:nvSpPr>
        <p:spPr>
          <a:xfrm>
            <a:off x="1208314" y="2581382"/>
            <a:ext cx="1144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P</a:t>
            </a:r>
            <a:r>
              <a:rPr lang="ja-JP" altLang="en-US" dirty="0">
                <a:solidFill>
                  <a:srgbClr val="00B050"/>
                </a:solidFill>
              </a:rPr>
              <a:t>鎖 </a:t>
            </a:r>
            <a:r>
              <a:rPr lang="en-US" altLang="ja-JP" dirty="0">
                <a:solidFill>
                  <a:srgbClr val="00B050"/>
                </a:solidFill>
              </a:rPr>
              <a:t>U20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1055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40EF58-8EAE-72D3-85D0-85FEF864A3A9}"/>
              </a:ext>
            </a:extLst>
          </p:cNvPr>
          <p:cNvSpPr txBox="1"/>
          <p:nvPr/>
        </p:nvSpPr>
        <p:spPr>
          <a:xfrm>
            <a:off x="7406984" y="2581382"/>
            <a:ext cx="1144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T</a:t>
            </a:r>
            <a:r>
              <a:rPr lang="ja-JP" altLang="en-US" dirty="0">
                <a:solidFill>
                  <a:srgbClr val="00B050"/>
                </a:solidFill>
              </a:rPr>
              <a:t>鎖 </a:t>
            </a:r>
            <a:r>
              <a:rPr lang="en-US" altLang="ja-JP" dirty="0">
                <a:solidFill>
                  <a:srgbClr val="00B050"/>
                </a:solidFill>
              </a:rPr>
              <a:t>A11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1013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A8CA87-B46D-D9BE-7C97-05E64F6ACA0D}"/>
              </a:ext>
            </a:extLst>
          </p:cNvPr>
          <p:cNvSpPr txBox="1"/>
          <p:nvPr/>
        </p:nvSpPr>
        <p:spPr>
          <a:xfrm>
            <a:off x="7405279" y="4155854"/>
            <a:ext cx="1144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T</a:t>
            </a:r>
            <a:r>
              <a:rPr lang="ja-JP" altLang="en-US" dirty="0">
                <a:solidFill>
                  <a:srgbClr val="00B050"/>
                </a:solidFill>
              </a:rPr>
              <a:t>鎖 </a:t>
            </a:r>
            <a:r>
              <a:rPr lang="en-US" altLang="ja-JP" dirty="0">
                <a:solidFill>
                  <a:srgbClr val="00B050"/>
                </a:solidFill>
              </a:rPr>
              <a:t>U10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1011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7B532E-99D1-AD55-8013-AB2A8B0800D9}"/>
              </a:ext>
            </a:extLst>
          </p:cNvPr>
          <p:cNvSpPr txBox="1"/>
          <p:nvPr/>
        </p:nvSpPr>
        <p:spPr>
          <a:xfrm>
            <a:off x="7728360" y="6172369"/>
            <a:ext cx="2177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PDBID:7bv2</a:t>
            </a:r>
          </a:p>
          <a:p>
            <a:r>
              <a:rPr lang="en-US" altLang="ja-JP" dirty="0"/>
              <a:t>FMODBID:1JL3Z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4316095"/>
      </p:ext>
    </p:extLst>
  </p:cSld>
  <p:clrMapOvr>
    <a:masterClrMapping/>
  </p:clrMapOvr>
</p:sld>
</file>

<file path=ppt/theme/theme1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標準デザイン">
      <a:majorFont>
        <a:latin typeface="ＭＳ Ｐゴシック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標準デザイン">
  <a:themeElements>
    <a:clrScheme name="2_標準デザイン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標準デザイン">
      <a:majorFont>
        <a:latin typeface="ＭＳ Ｐゴシック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標準デザイン">
  <a:themeElements>
    <a:clrScheme name="5_標準デザイン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5_標準デザイン">
      <a:majorFont>
        <a:latin typeface="ＭＳ Ｐゴシック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標準デザイン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テーマ1">
  <a:themeElements>
    <a:clrScheme name="2_標準デザイン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デフォルト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65152907-949B-4AFD-8DC2-E9E0F62FB02E}" vid="{3E882C2E-4E50-446A-86B2-B6AC31955CB3}"/>
    </a:ext>
  </a:extLst>
</a:theme>
</file>

<file path=ppt/theme/theme5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テーマ1">
  <a:themeElements>
    <a:clrScheme name="2_標準デザイン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デフォルト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65152907-949B-4AFD-8DC2-E9E0F62FB02E}" vid="{3E882C2E-4E50-446A-86B2-B6AC31955CB3}"/>
    </a:ext>
  </a:extLst>
</a:theme>
</file>

<file path=ppt/theme/theme7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HGS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HGS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標準デザイン">
  <a:themeElements>
    <a:clrScheme name="5_標準デザイン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5_標準デザイン">
      <a:majorFont>
        <a:latin typeface="ＭＳ Ｐゴシック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標準デザイン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標準デザイン">
  <a:themeElements>
    <a:clrScheme name="5_標準デザイン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5_標準デザイン">
      <a:majorFont>
        <a:latin typeface="ＭＳ Ｐゴシック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標準デザイン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39842</TotalTime>
  <Words>50</Words>
  <Application>Microsoft Office PowerPoint</Application>
  <PresentationFormat>A4 210 x 297 mm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7" baseType="lpstr">
      <vt:lpstr>Cambria</vt:lpstr>
      <vt:lpstr>Times New Roman</vt:lpstr>
      <vt:lpstr>Wingdings</vt:lpstr>
      <vt:lpstr>Arial</vt:lpstr>
      <vt:lpstr>Tahoma</vt:lpstr>
      <vt:lpstr>ＭＳ Ｐゴシック</vt:lpstr>
      <vt:lpstr>メイリオ</vt:lpstr>
      <vt:lpstr>2_標準デザイン</vt:lpstr>
      <vt:lpstr>3_標準デザイン</vt:lpstr>
      <vt:lpstr>5_標準デザイン</vt:lpstr>
      <vt:lpstr>テーマ1</vt:lpstr>
      <vt:lpstr>デザインの設定</vt:lpstr>
      <vt:lpstr>1_テーマ1</vt:lpstr>
      <vt:lpstr>1_デザインの設定</vt:lpstr>
      <vt:lpstr>6_標準デザイン</vt:lpstr>
      <vt:lpstr>7_標準デザイン</vt:lpstr>
      <vt:lpstr>BS Viewerでの解析　RNA内相互作用（ラダー図作成）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Simulation Software for Industrial Science</dc:title>
  <dc:subject>FSIS</dc:subject>
  <dc:creator>FSIS</dc:creator>
  <cp:lastModifiedBy>柊兵 宮川</cp:lastModifiedBy>
  <cp:revision>3079</cp:revision>
  <cp:lastPrinted>2022-05-26T20:51:45Z</cp:lastPrinted>
  <dcterms:created xsi:type="dcterms:W3CDTF">1601-01-01T00:00:00Z</dcterms:created>
  <dcterms:modified xsi:type="dcterms:W3CDTF">2022-10-20T08:38:54Z</dcterms:modified>
</cp:coreProperties>
</file>